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3"/>
  </p:notesMasterIdLst>
  <p:sldIdLst>
    <p:sldId id="256" r:id="rId5"/>
    <p:sldId id="492" r:id="rId6"/>
    <p:sldId id="852" r:id="rId7"/>
    <p:sldId id="853" r:id="rId8"/>
    <p:sldId id="854" r:id="rId9"/>
    <p:sldId id="855" r:id="rId10"/>
    <p:sldId id="856" r:id="rId11"/>
    <p:sldId id="534" r:id="rId12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4"/>
      <p:bold r:id="rId15"/>
      <p:italic r:id="rId16"/>
      <p:boldItalic r:id="rId17"/>
    </p:embeddedFont>
    <p:embeddedFont>
      <p:font typeface="Raleway Thin" pitchFamily="2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531" userDrawn="1">
          <p15:clr>
            <a:srgbClr val="A4A3A4"/>
          </p15:clr>
        </p15:guide>
        <p15:guide id="8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F1"/>
    <a:srgbClr val="ED441B"/>
    <a:srgbClr val="C65F52"/>
    <a:srgbClr val="282828"/>
    <a:srgbClr val="383838"/>
    <a:srgbClr val="FFF2CC"/>
    <a:srgbClr val="003381"/>
    <a:srgbClr val="0760AC"/>
    <a:srgbClr val="65B4DF"/>
    <a:srgbClr val="003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5872" autoAdjust="0"/>
  </p:normalViewPr>
  <p:slideViewPr>
    <p:cSldViewPr snapToGrid="0">
      <p:cViewPr varScale="1">
        <p:scale>
          <a:sx n="106" d="100"/>
          <a:sy n="106" d="100"/>
        </p:scale>
        <p:origin x="102" y="456"/>
      </p:cViewPr>
      <p:guideLst>
        <p:guide pos="272"/>
        <p:guide pos="2880"/>
        <p:guide orient="horz" pos="1620"/>
        <p:guide orient="horz" pos="531"/>
        <p:guide orient="horz" pos="26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synthesis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70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 userDrawn="1"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0033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3FA6E4-21FB-5577-531C-4FEB7018F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534" y="4570067"/>
            <a:ext cx="951945" cy="396000"/>
          </a:xfrm>
          <a:prstGeom prst="rect">
            <a:avLst/>
          </a:prstGeom>
        </p:spPr>
      </p:pic>
      <p:grpSp>
        <p:nvGrpSpPr>
          <p:cNvPr id="283" name="Google Shape;63;p12">
            <a:extLst>
              <a:ext uri="{FF2B5EF4-FFF2-40B4-BE49-F238E27FC236}">
                <a16:creationId xmlns:a16="http://schemas.microsoft.com/office/drawing/2014/main" id="{32F78778-A842-B60F-CCC1-E78C5B6FA84F}"/>
              </a:ext>
            </a:extLst>
          </p:cNvPr>
          <p:cNvGrpSpPr/>
          <p:nvPr userDrawn="1"/>
        </p:nvGrpSpPr>
        <p:grpSpPr>
          <a:xfrm>
            <a:off x="6494789" y="1668780"/>
            <a:ext cx="2420635" cy="2461744"/>
            <a:chOff x="5122427" y="668001"/>
            <a:chExt cx="3841143" cy="3893303"/>
          </a:xfrm>
        </p:grpSpPr>
        <p:grpSp>
          <p:nvGrpSpPr>
            <p:cNvPr id="284" name="Google Shape;64;p12">
              <a:extLst>
                <a:ext uri="{FF2B5EF4-FFF2-40B4-BE49-F238E27FC236}">
                  <a16:creationId xmlns:a16="http://schemas.microsoft.com/office/drawing/2014/main" id="{FD77C4A6-3C4B-FA34-D623-CFD47BA0FAB7}"/>
                </a:ext>
              </a:extLst>
            </p:cNvPr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51" name="Google Shape;65;p12">
                <a:extLst>
                  <a:ext uri="{FF2B5EF4-FFF2-40B4-BE49-F238E27FC236}">
                    <a16:creationId xmlns:a16="http://schemas.microsoft.com/office/drawing/2014/main" id="{C2E1DA5A-B616-017D-110D-73B550A913D8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66;p12">
                <a:extLst>
                  <a:ext uri="{FF2B5EF4-FFF2-40B4-BE49-F238E27FC236}">
                    <a16:creationId xmlns:a16="http://schemas.microsoft.com/office/drawing/2014/main" id="{C97FC15D-BC05-4973-C871-90E430F4D2DF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67;p12">
                <a:extLst>
                  <a:ext uri="{FF2B5EF4-FFF2-40B4-BE49-F238E27FC236}">
                    <a16:creationId xmlns:a16="http://schemas.microsoft.com/office/drawing/2014/main" id="{63223BAD-EEA7-AEB5-4C3E-5CD7A7E92207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68;p12">
                <a:extLst>
                  <a:ext uri="{FF2B5EF4-FFF2-40B4-BE49-F238E27FC236}">
                    <a16:creationId xmlns:a16="http://schemas.microsoft.com/office/drawing/2014/main" id="{E9DD6CD2-F4CD-9B93-22C6-52CF2C03CA4B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69;p12">
                <a:extLst>
                  <a:ext uri="{FF2B5EF4-FFF2-40B4-BE49-F238E27FC236}">
                    <a16:creationId xmlns:a16="http://schemas.microsoft.com/office/drawing/2014/main" id="{43AB0574-87AE-8B8B-90E7-84C39C929776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70;p12">
                <a:extLst>
                  <a:ext uri="{FF2B5EF4-FFF2-40B4-BE49-F238E27FC236}">
                    <a16:creationId xmlns:a16="http://schemas.microsoft.com/office/drawing/2014/main" id="{95B6FA3D-E50E-1227-D66A-5972209EF8CE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71;p12">
                <a:extLst>
                  <a:ext uri="{FF2B5EF4-FFF2-40B4-BE49-F238E27FC236}">
                    <a16:creationId xmlns:a16="http://schemas.microsoft.com/office/drawing/2014/main" id="{77D798E2-4461-AACC-D566-CDC21F9DCE1C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72;p12">
                <a:extLst>
                  <a:ext uri="{FF2B5EF4-FFF2-40B4-BE49-F238E27FC236}">
                    <a16:creationId xmlns:a16="http://schemas.microsoft.com/office/drawing/2014/main" id="{725CD301-6FAF-117D-1C5E-7675307FDE1C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73;p12">
                <a:extLst>
                  <a:ext uri="{FF2B5EF4-FFF2-40B4-BE49-F238E27FC236}">
                    <a16:creationId xmlns:a16="http://schemas.microsoft.com/office/drawing/2014/main" id="{B0D309E8-6ACF-4C15-0146-4E7F3F88A2B8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74;p12">
                <a:extLst>
                  <a:ext uri="{FF2B5EF4-FFF2-40B4-BE49-F238E27FC236}">
                    <a16:creationId xmlns:a16="http://schemas.microsoft.com/office/drawing/2014/main" id="{DC69E29E-4EAA-16FC-D379-698BA5DCDFD1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75;p12">
                <a:extLst>
                  <a:ext uri="{FF2B5EF4-FFF2-40B4-BE49-F238E27FC236}">
                    <a16:creationId xmlns:a16="http://schemas.microsoft.com/office/drawing/2014/main" id="{118FCFFC-0684-C1CD-E3E2-0CE6E624BE80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76;p12">
                <a:extLst>
                  <a:ext uri="{FF2B5EF4-FFF2-40B4-BE49-F238E27FC236}">
                    <a16:creationId xmlns:a16="http://schemas.microsoft.com/office/drawing/2014/main" id="{86D4461D-0B06-CB28-5D54-DF186FF7BFD4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77;p12">
                <a:extLst>
                  <a:ext uri="{FF2B5EF4-FFF2-40B4-BE49-F238E27FC236}">
                    <a16:creationId xmlns:a16="http://schemas.microsoft.com/office/drawing/2014/main" id="{5B7E5664-B46B-3A2C-D738-7905E9539C01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78;p12">
                <a:extLst>
                  <a:ext uri="{FF2B5EF4-FFF2-40B4-BE49-F238E27FC236}">
                    <a16:creationId xmlns:a16="http://schemas.microsoft.com/office/drawing/2014/main" id="{4A3C08F9-FA6C-4766-74A9-FF28BD8DC6F4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79;p12">
                <a:extLst>
                  <a:ext uri="{FF2B5EF4-FFF2-40B4-BE49-F238E27FC236}">
                    <a16:creationId xmlns:a16="http://schemas.microsoft.com/office/drawing/2014/main" id="{C0841584-F408-D54F-EFCA-049D6FCDCD7E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80;p12">
                <a:extLst>
                  <a:ext uri="{FF2B5EF4-FFF2-40B4-BE49-F238E27FC236}">
                    <a16:creationId xmlns:a16="http://schemas.microsoft.com/office/drawing/2014/main" id="{04EE513F-9BD9-688F-7EE4-706E6CA10EC1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81;p12">
                <a:extLst>
                  <a:ext uri="{FF2B5EF4-FFF2-40B4-BE49-F238E27FC236}">
                    <a16:creationId xmlns:a16="http://schemas.microsoft.com/office/drawing/2014/main" id="{D3B658B3-339D-4611-7BCB-F8BC8C0A7E11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82;p12">
                <a:extLst>
                  <a:ext uri="{FF2B5EF4-FFF2-40B4-BE49-F238E27FC236}">
                    <a16:creationId xmlns:a16="http://schemas.microsoft.com/office/drawing/2014/main" id="{92CA1F7A-633B-2691-4EAB-DB9F8256520C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83;p12">
                <a:extLst>
                  <a:ext uri="{FF2B5EF4-FFF2-40B4-BE49-F238E27FC236}">
                    <a16:creationId xmlns:a16="http://schemas.microsoft.com/office/drawing/2014/main" id="{95126AB7-E1D3-D669-6564-5962302188C2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84;p12">
                <a:extLst>
                  <a:ext uri="{FF2B5EF4-FFF2-40B4-BE49-F238E27FC236}">
                    <a16:creationId xmlns:a16="http://schemas.microsoft.com/office/drawing/2014/main" id="{3AE962DF-1FAF-67BD-7E38-CEF2DB070753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85;p12">
                <a:extLst>
                  <a:ext uri="{FF2B5EF4-FFF2-40B4-BE49-F238E27FC236}">
                    <a16:creationId xmlns:a16="http://schemas.microsoft.com/office/drawing/2014/main" id="{BEF69585-8413-D491-148E-B3BDFF9C3989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86;p12">
                <a:extLst>
                  <a:ext uri="{FF2B5EF4-FFF2-40B4-BE49-F238E27FC236}">
                    <a16:creationId xmlns:a16="http://schemas.microsoft.com/office/drawing/2014/main" id="{643DF84A-9A4E-3AB7-DEEF-25B20D142406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87;p12">
                <a:extLst>
                  <a:ext uri="{FF2B5EF4-FFF2-40B4-BE49-F238E27FC236}">
                    <a16:creationId xmlns:a16="http://schemas.microsoft.com/office/drawing/2014/main" id="{EC5FCC8F-BEDF-2AA3-7BD9-8C2CFFE3CCA6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88;p12">
                <a:extLst>
                  <a:ext uri="{FF2B5EF4-FFF2-40B4-BE49-F238E27FC236}">
                    <a16:creationId xmlns:a16="http://schemas.microsoft.com/office/drawing/2014/main" id="{2DC8A417-A49B-CF92-056D-1D7168565DEE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89;p12">
                <a:extLst>
                  <a:ext uri="{FF2B5EF4-FFF2-40B4-BE49-F238E27FC236}">
                    <a16:creationId xmlns:a16="http://schemas.microsoft.com/office/drawing/2014/main" id="{18DCF09B-0B64-A521-32C7-8ABF408497A0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90;p12">
                <a:extLst>
                  <a:ext uri="{FF2B5EF4-FFF2-40B4-BE49-F238E27FC236}">
                    <a16:creationId xmlns:a16="http://schemas.microsoft.com/office/drawing/2014/main" id="{86D2D5E4-3CE2-8CF4-8420-48E4596C7E0F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91;p12">
                <a:extLst>
                  <a:ext uri="{FF2B5EF4-FFF2-40B4-BE49-F238E27FC236}">
                    <a16:creationId xmlns:a16="http://schemas.microsoft.com/office/drawing/2014/main" id="{7C3FC500-E0D1-C613-0F63-2015D43F33B2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92;p12">
                <a:extLst>
                  <a:ext uri="{FF2B5EF4-FFF2-40B4-BE49-F238E27FC236}">
                    <a16:creationId xmlns:a16="http://schemas.microsoft.com/office/drawing/2014/main" id="{2A270D8E-443D-AC74-B2EB-50A3815E4EEB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93;p12">
                <a:extLst>
                  <a:ext uri="{FF2B5EF4-FFF2-40B4-BE49-F238E27FC236}">
                    <a16:creationId xmlns:a16="http://schemas.microsoft.com/office/drawing/2014/main" id="{868D4B38-8DCF-037A-A4F7-E905F310AB9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94;p12">
                <a:extLst>
                  <a:ext uri="{FF2B5EF4-FFF2-40B4-BE49-F238E27FC236}">
                    <a16:creationId xmlns:a16="http://schemas.microsoft.com/office/drawing/2014/main" id="{AC8C13DF-1383-191A-670A-2696183C9982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95;p12">
                <a:extLst>
                  <a:ext uri="{FF2B5EF4-FFF2-40B4-BE49-F238E27FC236}">
                    <a16:creationId xmlns:a16="http://schemas.microsoft.com/office/drawing/2014/main" id="{6E717368-371C-8F66-68DD-953951285B4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96;p12">
                <a:extLst>
                  <a:ext uri="{FF2B5EF4-FFF2-40B4-BE49-F238E27FC236}">
                    <a16:creationId xmlns:a16="http://schemas.microsoft.com/office/drawing/2014/main" id="{0AD2DD70-6DE6-8DB0-A9BF-48C7E670EE24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97;p12">
                <a:extLst>
                  <a:ext uri="{FF2B5EF4-FFF2-40B4-BE49-F238E27FC236}">
                    <a16:creationId xmlns:a16="http://schemas.microsoft.com/office/drawing/2014/main" id="{3B418DB2-913A-2948-5BCB-61BC8F25F07D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98;p12">
                <a:extLst>
                  <a:ext uri="{FF2B5EF4-FFF2-40B4-BE49-F238E27FC236}">
                    <a16:creationId xmlns:a16="http://schemas.microsoft.com/office/drawing/2014/main" id="{98E9CE5E-0164-FC7E-BB4B-B64D9B1D96F0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99;p12">
                <a:extLst>
                  <a:ext uri="{FF2B5EF4-FFF2-40B4-BE49-F238E27FC236}">
                    <a16:creationId xmlns:a16="http://schemas.microsoft.com/office/drawing/2014/main" id="{E2A23A32-FBAC-4CCA-0586-8BEC6297A10D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00;p12">
                <a:extLst>
                  <a:ext uri="{FF2B5EF4-FFF2-40B4-BE49-F238E27FC236}">
                    <a16:creationId xmlns:a16="http://schemas.microsoft.com/office/drawing/2014/main" id="{6D8C1B99-D062-D69C-02A6-B60276103407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01;p12">
                <a:extLst>
                  <a:ext uri="{FF2B5EF4-FFF2-40B4-BE49-F238E27FC236}">
                    <a16:creationId xmlns:a16="http://schemas.microsoft.com/office/drawing/2014/main" id="{13FF4BA9-DA71-8F70-DDC6-1DEDFF36948B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02;p12">
                <a:extLst>
                  <a:ext uri="{FF2B5EF4-FFF2-40B4-BE49-F238E27FC236}">
                    <a16:creationId xmlns:a16="http://schemas.microsoft.com/office/drawing/2014/main" id="{BC8457BF-E676-632A-B4CA-FB8FF93EE9A8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03;p12">
                <a:extLst>
                  <a:ext uri="{FF2B5EF4-FFF2-40B4-BE49-F238E27FC236}">
                    <a16:creationId xmlns:a16="http://schemas.microsoft.com/office/drawing/2014/main" id="{E2D5DE59-2EB6-811F-6525-95C5EF242A9B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04;p12">
                <a:extLst>
                  <a:ext uri="{FF2B5EF4-FFF2-40B4-BE49-F238E27FC236}">
                    <a16:creationId xmlns:a16="http://schemas.microsoft.com/office/drawing/2014/main" id="{644C6F29-1A5A-BFCC-EDB7-1B815DC32B72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05;p12">
                <a:extLst>
                  <a:ext uri="{FF2B5EF4-FFF2-40B4-BE49-F238E27FC236}">
                    <a16:creationId xmlns:a16="http://schemas.microsoft.com/office/drawing/2014/main" id="{3A39217C-13C6-6507-7EC5-FF395C3C41BB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06;p12">
                <a:extLst>
                  <a:ext uri="{FF2B5EF4-FFF2-40B4-BE49-F238E27FC236}">
                    <a16:creationId xmlns:a16="http://schemas.microsoft.com/office/drawing/2014/main" id="{8B8E688C-AA9C-E12A-F370-F67DE263D69D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07;p12">
                <a:extLst>
                  <a:ext uri="{FF2B5EF4-FFF2-40B4-BE49-F238E27FC236}">
                    <a16:creationId xmlns:a16="http://schemas.microsoft.com/office/drawing/2014/main" id="{3FE34893-2827-3BBB-6495-B5BD3EBDE87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08;p12">
                <a:extLst>
                  <a:ext uri="{FF2B5EF4-FFF2-40B4-BE49-F238E27FC236}">
                    <a16:creationId xmlns:a16="http://schemas.microsoft.com/office/drawing/2014/main" id="{EC37643A-AAE3-1527-8C45-1143B657375F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09;p12">
                <a:extLst>
                  <a:ext uri="{FF2B5EF4-FFF2-40B4-BE49-F238E27FC236}">
                    <a16:creationId xmlns:a16="http://schemas.microsoft.com/office/drawing/2014/main" id="{8A2D3712-1B00-D541-5216-74AFBBAA48EA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10;p12">
                <a:extLst>
                  <a:ext uri="{FF2B5EF4-FFF2-40B4-BE49-F238E27FC236}">
                    <a16:creationId xmlns:a16="http://schemas.microsoft.com/office/drawing/2014/main" id="{88B2E14B-3852-E8E2-11C0-35C24951A32E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11;p12">
                <a:extLst>
                  <a:ext uri="{FF2B5EF4-FFF2-40B4-BE49-F238E27FC236}">
                    <a16:creationId xmlns:a16="http://schemas.microsoft.com/office/drawing/2014/main" id="{26221DBB-021B-8DFE-F890-AF8EF898D966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2;p12">
                <a:extLst>
                  <a:ext uri="{FF2B5EF4-FFF2-40B4-BE49-F238E27FC236}">
                    <a16:creationId xmlns:a16="http://schemas.microsoft.com/office/drawing/2014/main" id="{73E10AEE-02F4-D4C7-DBED-6F605B82F45A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13;p12">
                <a:extLst>
                  <a:ext uri="{FF2B5EF4-FFF2-40B4-BE49-F238E27FC236}">
                    <a16:creationId xmlns:a16="http://schemas.microsoft.com/office/drawing/2014/main" id="{F6568790-6099-7F3A-14BA-BEC76B9B71E7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14;p12">
                <a:extLst>
                  <a:ext uri="{FF2B5EF4-FFF2-40B4-BE49-F238E27FC236}">
                    <a16:creationId xmlns:a16="http://schemas.microsoft.com/office/drawing/2014/main" id="{EF1F7E38-CBFC-1EED-56ED-FDE0056D9FB4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15;p12">
                <a:extLst>
                  <a:ext uri="{FF2B5EF4-FFF2-40B4-BE49-F238E27FC236}">
                    <a16:creationId xmlns:a16="http://schemas.microsoft.com/office/drawing/2014/main" id="{B0C8B1DF-4727-C189-6CA1-988FD8968D31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16;p12">
                <a:extLst>
                  <a:ext uri="{FF2B5EF4-FFF2-40B4-BE49-F238E27FC236}">
                    <a16:creationId xmlns:a16="http://schemas.microsoft.com/office/drawing/2014/main" id="{52A91D7E-A615-D026-5D56-E4F1AA9606AD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17;p12">
                <a:extLst>
                  <a:ext uri="{FF2B5EF4-FFF2-40B4-BE49-F238E27FC236}">
                    <a16:creationId xmlns:a16="http://schemas.microsoft.com/office/drawing/2014/main" id="{3D94DD50-BA15-1B81-8170-2FD8A874495F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18;p12">
                <a:extLst>
                  <a:ext uri="{FF2B5EF4-FFF2-40B4-BE49-F238E27FC236}">
                    <a16:creationId xmlns:a16="http://schemas.microsoft.com/office/drawing/2014/main" id="{A2312D5B-55E2-BF84-3C18-C452B889497E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19;p12">
                <a:extLst>
                  <a:ext uri="{FF2B5EF4-FFF2-40B4-BE49-F238E27FC236}">
                    <a16:creationId xmlns:a16="http://schemas.microsoft.com/office/drawing/2014/main" id="{3B45BAD3-A43F-B0B9-3B24-DD7B6D8BFAD0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20;p12">
                <a:extLst>
                  <a:ext uri="{FF2B5EF4-FFF2-40B4-BE49-F238E27FC236}">
                    <a16:creationId xmlns:a16="http://schemas.microsoft.com/office/drawing/2014/main" id="{27CE4A07-A304-7A39-D2D0-526DDA8D4CC1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21;p12">
                <a:extLst>
                  <a:ext uri="{FF2B5EF4-FFF2-40B4-BE49-F238E27FC236}">
                    <a16:creationId xmlns:a16="http://schemas.microsoft.com/office/drawing/2014/main" id="{6D11C243-3FC3-CB54-BDA3-EC91F68BE367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2;p12">
                <a:extLst>
                  <a:ext uri="{FF2B5EF4-FFF2-40B4-BE49-F238E27FC236}">
                    <a16:creationId xmlns:a16="http://schemas.microsoft.com/office/drawing/2014/main" id="{6090D240-6E84-2367-A911-41E778D22264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23;p12">
                <a:extLst>
                  <a:ext uri="{FF2B5EF4-FFF2-40B4-BE49-F238E27FC236}">
                    <a16:creationId xmlns:a16="http://schemas.microsoft.com/office/drawing/2014/main" id="{A2A83A5F-862A-19B8-F31F-7E2D6398A2D7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24;p12">
                <a:extLst>
                  <a:ext uri="{FF2B5EF4-FFF2-40B4-BE49-F238E27FC236}">
                    <a16:creationId xmlns:a16="http://schemas.microsoft.com/office/drawing/2014/main" id="{8A22A8C7-0D9B-C2C8-877F-AD66F60B58DD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25;p12">
                <a:extLst>
                  <a:ext uri="{FF2B5EF4-FFF2-40B4-BE49-F238E27FC236}">
                    <a16:creationId xmlns:a16="http://schemas.microsoft.com/office/drawing/2014/main" id="{230848A6-9628-C460-F632-09EDC7E92DDA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26;p12">
                <a:extLst>
                  <a:ext uri="{FF2B5EF4-FFF2-40B4-BE49-F238E27FC236}">
                    <a16:creationId xmlns:a16="http://schemas.microsoft.com/office/drawing/2014/main" id="{D784044A-041A-CC69-6BBB-ACAEE4285195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27;p12">
                <a:extLst>
                  <a:ext uri="{FF2B5EF4-FFF2-40B4-BE49-F238E27FC236}">
                    <a16:creationId xmlns:a16="http://schemas.microsoft.com/office/drawing/2014/main" id="{AF200E68-6C25-E1EA-4670-2BBCA7CC24BE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28;p12">
                <a:extLst>
                  <a:ext uri="{FF2B5EF4-FFF2-40B4-BE49-F238E27FC236}">
                    <a16:creationId xmlns:a16="http://schemas.microsoft.com/office/drawing/2014/main" id="{D7EBA682-B003-C755-AB89-B106F76FE61D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29;p12">
                <a:extLst>
                  <a:ext uri="{FF2B5EF4-FFF2-40B4-BE49-F238E27FC236}">
                    <a16:creationId xmlns:a16="http://schemas.microsoft.com/office/drawing/2014/main" id="{439B6A37-EB68-3660-D186-8C20E5206E0A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30;p12">
                <a:extLst>
                  <a:ext uri="{FF2B5EF4-FFF2-40B4-BE49-F238E27FC236}">
                    <a16:creationId xmlns:a16="http://schemas.microsoft.com/office/drawing/2014/main" id="{34CC8DB5-1E10-64A6-7CF7-ED359DAF629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31;p12">
                <a:extLst>
                  <a:ext uri="{FF2B5EF4-FFF2-40B4-BE49-F238E27FC236}">
                    <a16:creationId xmlns:a16="http://schemas.microsoft.com/office/drawing/2014/main" id="{DD417C87-6486-A500-3ABC-261C0455935B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32;p12">
                <a:extLst>
                  <a:ext uri="{FF2B5EF4-FFF2-40B4-BE49-F238E27FC236}">
                    <a16:creationId xmlns:a16="http://schemas.microsoft.com/office/drawing/2014/main" id="{6E5417C1-3E2A-AF2E-49A8-075053923F09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33;p12">
                <a:extLst>
                  <a:ext uri="{FF2B5EF4-FFF2-40B4-BE49-F238E27FC236}">
                    <a16:creationId xmlns:a16="http://schemas.microsoft.com/office/drawing/2014/main" id="{BF617810-68A6-B0AC-32CE-13B0DA8E7FA2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34;p12">
                <a:extLst>
                  <a:ext uri="{FF2B5EF4-FFF2-40B4-BE49-F238E27FC236}">
                    <a16:creationId xmlns:a16="http://schemas.microsoft.com/office/drawing/2014/main" id="{C6C69EA3-0390-2741-7497-B5A958A93B2A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35;p12">
                <a:extLst>
                  <a:ext uri="{FF2B5EF4-FFF2-40B4-BE49-F238E27FC236}">
                    <a16:creationId xmlns:a16="http://schemas.microsoft.com/office/drawing/2014/main" id="{93C1AFB3-F787-5954-713B-F5E0531AFE0B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36;p12">
                <a:extLst>
                  <a:ext uri="{FF2B5EF4-FFF2-40B4-BE49-F238E27FC236}">
                    <a16:creationId xmlns:a16="http://schemas.microsoft.com/office/drawing/2014/main" id="{5E9A7CA1-6148-C53A-30C6-887A94C9DA85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37;p12">
                <a:extLst>
                  <a:ext uri="{FF2B5EF4-FFF2-40B4-BE49-F238E27FC236}">
                    <a16:creationId xmlns:a16="http://schemas.microsoft.com/office/drawing/2014/main" id="{9700C1E8-A8D3-DF7F-6A81-14A0587D0A9E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38;p12">
                <a:extLst>
                  <a:ext uri="{FF2B5EF4-FFF2-40B4-BE49-F238E27FC236}">
                    <a16:creationId xmlns:a16="http://schemas.microsoft.com/office/drawing/2014/main" id="{C53F9527-21AE-EBE8-8D2B-8D1B24BCC507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39;p12">
                <a:extLst>
                  <a:ext uri="{FF2B5EF4-FFF2-40B4-BE49-F238E27FC236}">
                    <a16:creationId xmlns:a16="http://schemas.microsoft.com/office/drawing/2014/main" id="{A6E0FA6E-D6CE-42BB-5F9A-0D65DCCB3952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40;p12">
                <a:extLst>
                  <a:ext uri="{FF2B5EF4-FFF2-40B4-BE49-F238E27FC236}">
                    <a16:creationId xmlns:a16="http://schemas.microsoft.com/office/drawing/2014/main" id="{997BDAE8-2B7B-46A1-7AC2-6E66D4E41C46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41;p12">
                <a:extLst>
                  <a:ext uri="{FF2B5EF4-FFF2-40B4-BE49-F238E27FC236}">
                    <a16:creationId xmlns:a16="http://schemas.microsoft.com/office/drawing/2014/main" id="{E00FE549-974B-7404-18AB-E57A615C9145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42;p12">
                <a:extLst>
                  <a:ext uri="{FF2B5EF4-FFF2-40B4-BE49-F238E27FC236}">
                    <a16:creationId xmlns:a16="http://schemas.microsoft.com/office/drawing/2014/main" id="{4F73B4F0-1CFF-AEE9-A947-BF971DA0DC2A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43;p12">
                <a:extLst>
                  <a:ext uri="{FF2B5EF4-FFF2-40B4-BE49-F238E27FC236}">
                    <a16:creationId xmlns:a16="http://schemas.microsoft.com/office/drawing/2014/main" id="{C4C2EEF6-E9F2-B858-E0F7-4503D80017F4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44;p12">
                <a:extLst>
                  <a:ext uri="{FF2B5EF4-FFF2-40B4-BE49-F238E27FC236}">
                    <a16:creationId xmlns:a16="http://schemas.microsoft.com/office/drawing/2014/main" id="{8D35BFF0-4EC0-2AEB-E705-BFBA781C2C4E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45;p12">
                <a:extLst>
                  <a:ext uri="{FF2B5EF4-FFF2-40B4-BE49-F238E27FC236}">
                    <a16:creationId xmlns:a16="http://schemas.microsoft.com/office/drawing/2014/main" id="{6CDE9E27-8053-0AA3-0922-BF95A1A5DC3D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46;p12">
                <a:extLst>
                  <a:ext uri="{FF2B5EF4-FFF2-40B4-BE49-F238E27FC236}">
                    <a16:creationId xmlns:a16="http://schemas.microsoft.com/office/drawing/2014/main" id="{F54BAE01-2D2B-020C-BFCE-03BEF10B9DD3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47;p12">
                <a:extLst>
                  <a:ext uri="{FF2B5EF4-FFF2-40B4-BE49-F238E27FC236}">
                    <a16:creationId xmlns:a16="http://schemas.microsoft.com/office/drawing/2014/main" id="{F8ED57FD-69E2-0CB1-1EE9-F20D1EF100D1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148;p12">
                <a:extLst>
                  <a:ext uri="{FF2B5EF4-FFF2-40B4-BE49-F238E27FC236}">
                    <a16:creationId xmlns:a16="http://schemas.microsoft.com/office/drawing/2014/main" id="{EBB5818F-9D77-4CFA-E7FC-260485DBC737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149;p12">
                <a:extLst>
                  <a:ext uri="{FF2B5EF4-FFF2-40B4-BE49-F238E27FC236}">
                    <a16:creationId xmlns:a16="http://schemas.microsoft.com/office/drawing/2014/main" id="{712A427F-A850-BFE3-B297-6AB6F7384385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150;p12">
                <a:extLst>
                  <a:ext uri="{FF2B5EF4-FFF2-40B4-BE49-F238E27FC236}">
                    <a16:creationId xmlns:a16="http://schemas.microsoft.com/office/drawing/2014/main" id="{C3F9F386-C96C-88AF-EED4-2954D9A1A34A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151;p12">
                <a:extLst>
                  <a:ext uri="{FF2B5EF4-FFF2-40B4-BE49-F238E27FC236}">
                    <a16:creationId xmlns:a16="http://schemas.microsoft.com/office/drawing/2014/main" id="{A6F087ED-B776-701E-7AD8-2BD80491851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152;p12">
                <a:extLst>
                  <a:ext uri="{FF2B5EF4-FFF2-40B4-BE49-F238E27FC236}">
                    <a16:creationId xmlns:a16="http://schemas.microsoft.com/office/drawing/2014/main" id="{7E102E48-84B4-800D-298E-9EA651AE2BDC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153;p12">
                <a:extLst>
                  <a:ext uri="{FF2B5EF4-FFF2-40B4-BE49-F238E27FC236}">
                    <a16:creationId xmlns:a16="http://schemas.microsoft.com/office/drawing/2014/main" id="{EBFBA1B2-3546-02BA-3F57-F0AA64D670AF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154;p12">
                <a:extLst>
                  <a:ext uri="{FF2B5EF4-FFF2-40B4-BE49-F238E27FC236}">
                    <a16:creationId xmlns:a16="http://schemas.microsoft.com/office/drawing/2014/main" id="{CFF1A09A-B165-49B0-12F4-EA42C5372864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155;p12">
                <a:extLst>
                  <a:ext uri="{FF2B5EF4-FFF2-40B4-BE49-F238E27FC236}">
                    <a16:creationId xmlns:a16="http://schemas.microsoft.com/office/drawing/2014/main" id="{3C3A0F01-C8B7-B6C2-A3BE-89F3E69D28C6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156;p12">
                <a:extLst>
                  <a:ext uri="{FF2B5EF4-FFF2-40B4-BE49-F238E27FC236}">
                    <a16:creationId xmlns:a16="http://schemas.microsoft.com/office/drawing/2014/main" id="{7DF19EEB-7522-1CD4-E398-2B6D6AD18041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157;p12">
                <a:extLst>
                  <a:ext uri="{FF2B5EF4-FFF2-40B4-BE49-F238E27FC236}">
                    <a16:creationId xmlns:a16="http://schemas.microsoft.com/office/drawing/2014/main" id="{933541AE-2061-A08F-1C6D-4244A5C4D6D0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158;p12">
                <a:extLst>
                  <a:ext uri="{FF2B5EF4-FFF2-40B4-BE49-F238E27FC236}">
                    <a16:creationId xmlns:a16="http://schemas.microsoft.com/office/drawing/2014/main" id="{73377CA6-19E5-684C-50FE-95704AF387BE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159;p12">
                <a:extLst>
                  <a:ext uri="{FF2B5EF4-FFF2-40B4-BE49-F238E27FC236}">
                    <a16:creationId xmlns:a16="http://schemas.microsoft.com/office/drawing/2014/main" id="{3A8C3A52-4769-F944-DB55-49003203C0CA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160;p12">
                <a:extLst>
                  <a:ext uri="{FF2B5EF4-FFF2-40B4-BE49-F238E27FC236}">
                    <a16:creationId xmlns:a16="http://schemas.microsoft.com/office/drawing/2014/main" id="{4F9A6736-8BDF-58A8-735D-F0957E4B02F6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161;p12">
                <a:extLst>
                  <a:ext uri="{FF2B5EF4-FFF2-40B4-BE49-F238E27FC236}">
                    <a16:creationId xmlns:a16="http://schemas.microsoft.com/office/drawing/2014/main" id="{A87B0969-9C9B-DF97-4D13-012C640C9E0F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162;p12">
                <a:extLst>
                  <a:ext uri="{FF2B5EF4-FFF2-40B4-BE49-F238E27FC236}">
                    <a16:creationId xmlns:a16="http://schemas.microsoft.com/office/drawing/2014/main" id="{ABEAB0FF-54AB-E247-361F-D3ADC118ABB3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163;p12">
                <a:extLst>
                  <a:ext uri="{FF2B5EF4-FFF2-40B4-BE49-F238E27FC236}">
                    <a16:creationId xmlns:a16="http://schemas.microsoft.com/office/drawing/2014/main" id="{23C82722-54BC-01B2-A168-A6B0DD90B5B9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164;p12">
                <a:extLst>
                  <a:ext uri="{FF2B5EF4-FFF2-40B4-BE49-F238E27FC236}">
                    <a16:creationId xmlns:a16="http://schemas.microsoft.com/office/drawing/2014/main" id="{7F4BB125-2E3A-713E-9CFF-DADB7F02E9D0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165;p12">
                <a:extLst>
                  <a:ext uri="{FF2B5EF4-FFF2-40B4-BE49-F238E27FC236}">
                    <a16:creationId xmlns:a16="http://schemas.microsoft.com/office/drawing/2014/main" id="{E2F07D87-5FED-D049-6A33-CDEC9F5E8436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166;p12">
                <a:extLst>
                  <a:ext uri="{FF2B5EF4-FFF2-40B4-BE49-F238E27FC236}">
                    <a16:creationId xmlns:a16="http://schemas.microsoft.com/office/drawing/2014/main" id="{D4EADD5E-93BE-F379-CB8A-B17BB4D1A43A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167;p12">
                <a:extLst>
                  <a:ext uri="{FF2B5EF4-FFF2-40B4-BE49-F238E27FC236}">
                    <a16:creationId xmlns:a16="http://schemas.microsoft.com/office/drawing/2014/main" id="{0384E8D9-F508-BCBA-9296-40B08B67AB92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168;p12">
                <a:extLst>
                  <a:ext uri="{FF2B5EF4-FFF2-40B4-BE49-F238E27FC236}">
                    <a16:creationId xmlns:a16="http://schemas.microsoft.com/office/drawing/2014/main" id="{2B656F22-25A2-4CBE-5072-C91CE95D1F28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169;p12">
                <a:extLst>
                  <a:ext uri="{FF2B5EF4-FFF2-40B4-BE49-F238E27FC236}">
                    <a16:creationId xmlns:a16="http://schemas.microsoft.com/office/drawing/2014/main" id="{42B108AD-39C0-D464-408F-568D84B7BA55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170;p12">
                <a:extLst>
                  <a:ext uri="{FF2B5EF4-FFF2-40B4-BE49-F238E27FC236}">
                    <a16:creationId xmlns:a16="http://schemas.microsoft.com/office/drawing/2014/main" id="{C31895A9-0D0F-2BC0-4A1C-5FD16BAE7DD1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171;p12">
                <a:extLst>
                  <a:ext uri="{FF2B5EF4-FFF2-40B4-BE49-F238E27FC236}">
                    <a16:creationId xmlns:a16="http://schemas.microsoft.com/office/drawing/2014/main" id="{64B8FDD7-8EE8-A6EE-E6F3-ABED52D3C6F6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285" name="Google Shape;172;p12">
              <a:extLst>
                <a:ext uri="{FF2B5EF4-FFF2-40B4-BE49-F238E27FC236}">
                  <a16:creationId xmlns:a16="http://schemas.microsoft.com/office/drawing/2014/main" id="{77A32767-F53B-B3DA-CABE-57A9F2550122}"/>
                </a:ext>
              </a:extLst>
            </p:cNvPr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6" name="Google Shape;173;p12">
              <a:extLst>
                <a:ext uri="{FF2B5EF4-FFF2-40B4-BE49-F238E27FC236}">
                  <a16:creationId xmlns:a16="http://schemas.microsoft.com/office/drawing/2014/main" id="{402D0A16-5A98-6548-38DB-7380D525DE23}"/>
                </a:ext>
              </a:extLst>
            </p:cNvPr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7" name="Google Shape;174;p12">
              <a:extLst>
                <a:ext uri="{FF2B5EF4-FFF2-40B4-BE49-F238E27FC236}">
                  <a16:creationId xmlns:a16="http://schemas.microsoft.com/office/drawing/2014/main" id="{12741FBF-2AFF-CE34-54DE-0967CB5F90AF}"/>
                </a:ext>
              </a:extLst>
            </p:cNvPr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8" name="Google Shape;175;p12">
              <a:extLst>
                <a:ext uri="{FF2B5EF4-FFF2-40B4-BE49-F238E27FC236}">
                  <a16:creationId xmlns:a16="http://schemas.microsoft.com/office/drawing/2014/main" id="{D4735851-BC25-0998-29DB-112CE44603CB}"/>
                </a:ext>
              </a:extLst>
            </p:cNvPr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89" name="Google Shape;176;p12">
              <a:extLst>
                <a:ext uri="{FF2B5EF4-FFF2-40B4-BE49-F238E27FC236}">
                  <a16:creationId xmlns:a16="http://schemas.microsoft.com/office/drawing/2014/main" id="{D0FFC6DB-9DF3-7C3C-1967-5C97CFCB7994}"/>
                </a:ext>
              </a:extLst>
            </p:cNvPr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0" name="Google Shape;177;p12">
              <a:extLst>
                <a:ext uri="{FF2B5EF4-FFF2-40B4-BE49-F238E27FC236}">
                  <a16:creationId xmlns:a16="http://schemas.microsoft.com/office/drawing/2014/main" id="{90F9DB8D-090F-B849-58E4-5892B8C749B4}"/>
                </a:ext>
              </a:extLst>
            </p:cNvPr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1" name="Google Shape;178;p12">
              <a:extLst>
                <a:ext uri="{FF2B5EF4-FFF2-40B4-BE49-F238E27FC236}">
                  <a16:creationId xmlns:a16="http://schemas.microsoft.com/office/drawing/2014/main" id="{33EB1B79-D91E-CF8A-D5D2-BEB692FD9C76}"/>
                </a:ext>
              </a:extLst>
            </p:cNvPr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2" name="Google Shape;179;p12">
              <a:extLst>
                <a:ext uri="{FF2B5EF4-FFF2-40B4-BE49-F238E27FC236}">
                  <a16:creationId xmlns:a16="http://schemas.microsoft.com/office/drawing/2014/main" id="{730600D6-60FB-5BF2-AE08-FA98E095C9AD}"/>
                </a:ext>
              </a:extLst>
            </p:cNvPr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3" name="Google Shape;180;p12">
              <a:extLst>
                <a:ext uri="{FF2B5EF4-FFF2-40B4-BE49-F238E27FC236}">
                  <a16:creationId xmlns:a16="http://schemas.microsoft.com/office/drawing/2014/main" id="{D3499029-90F2-2A70-5B29-BF9D545ED491}"/>
                </a:ext>
              </a:extLst>
            </p:cNvPr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4" name="Google Shape;181;p12">
              <a:extLst>
                <a:ext uri="{FF2B5EF4-FFF2-40B4-BE49-F238E27FC236}">
                  <a16:creationId xmlns:a16="http://schemas.microsoft.com/office/drawing/2014/main" id="{34381919-6E78-F373-6F18-8772460186AE}"/>
                </a:ext>
              </a:extLst>
            </p:cNvPr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5" name="Google Shape;182;p12">
              <a:extLst>
                <a:ext uri="{FF2B5EF4-FFF2-40B4-BE49-F238E27FC236}">
                  <a16:creationId xmlns:a16="http://schemas.microsoft.com/office/drawing/2014/main" id="{B0BB3F7C-C939-3B67-6AC3-D8BA97472E30}"/>
                </a:ext>
              </a:extLst>
            </p:cNvPr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6" name="Google Shape;183;p12">
              <a:extLst>
                <a:ext uri="{FF2B5EF4-FFF2-40B4-BE49-F238E27FC236}">
                  <a16:creationId xmlns:a16="http://schemas.microsoft.com/office/drawing/2014/main" id="{5569E895-ED63-7589-09A0-23F6DFCCFE0D}"/>
                </a:ext>
              </a:extLst>
            </p:cNvPr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7" name="Google Shape;184;p12">
              <a:extLst>
                <a:ext uri="{FF2B5EF4-FFF2-40B4-BE49-F238E27FC236}">
                  <a16:creationId xmlns:a16="http://schemas.microsoft.com/office/drawing/2014/main" id="{D6868C9F-B66F-A3CB-D733-CACF3D6D2AD7}"/>
                </a:ext>
              </a:extLst>
            </p:cNvPr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8" name="Google Shape;185;p12">
              <a:extLst>
                <a:ext uri="{FF2B5EF4-FFF2-40B4-BE49-F238E27FC236}">
                  <a16:creationId xmlns:a16="http://schemas.microsoft.com/office/drawing/2014/main" id="{9E694C0E-8971-23B9-5637-C5808F765AA8}"/>
                </a:ext>
              </a:extLst>
            </p:cNvPr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299" name="Google Shape;186;p12">
              <a:extLst>
                <a:ext uri="{FF2B5EF4-FFF2-40B4-BE49-F238E27FC236}">
                  <a16:creationId xmlns:a16="http://schemas.microsoft.com/office/drawing/2014/main" id="{D1B331BE-FD96-BBE7-649D-B1180F47773D}"/>
                </a:ext>
              </a:extLst>
            </p:cNvPr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0" name="Google Shape;187;p12">
              <a:extLst>
                <a:ext uri="{FF2B5EF4-FFF2-40B4-BE49-F238E27FC236}">
                  <a16:creationId xmlns:a16="http://schemas.microsoft.com/office/drawing/2014/main" id="{D3703678-0A8E-182D-E381-9199C5557F62}"/>
                </a:ext>
              </a:extLst>
            </p:cNvPr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1" name="Google Shape;188;p12">
              <a:extLst>
                <a:ext uri="{FF2B5EF4-FFF2-40B4-BE49-F238E27FC236}">
                  <a16:creationId xmlns:a16="http://schemas.microsoft.com/office/drawing/2014/main" id="{62F30C76-943C-E4A0-63C2-9D7719BC4A48}"/>
                </a:ext>
              </a:extLst>
            </p:cNvPr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2" name="Google Shape;189;p12">
              <a:extLst>
                <a:ext uri="{FF2B5EF4-FFF2-40B4-BE49-F238E27FC236}">
                  <a16:creationId xmlns:a16="http://schemas.microsoft.com/office/drawing/2014/main" id="{C4EB3CBC-837A-FD1D-CF98-B1F89A1E9399}"/>
                </a:ext>
              </a:extLst>
            </p:cNvPr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3" name="Google Shape;190;p12">
              <a:extLst>
                <a:ext uri="{FF2B5EF4-FFF2-40B4-BE49-F238E27FC236}">
                  <a16:creationId xmlns:a16="http://schemas.microsoft.com/office/drawing/2014/main" id="{0C1D4BDC-EE71-33C1-BB17-7B082B8BEDBD}"/>
                </a:ext>
              </a:extLst>
            </p:cNvPr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4" name="Google Shape;191;p12">
              <a:extLst>
                <a:ext uri="{FF2B5EF4-FFF2-40B4-BE49-F238E27FC236}">
                  <a16:creationId xmlns:a16="http://schemas.microsoft.com/office/drawing/2014/main" id="{76B80C50-5DBF-1CBB-3CD5-B0096E0F385A}"/>
                </a:ext>
              </a:extLst>
            </p:cNvPr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5" name="Google Shape;192;p12">
              <a:extLst>
                <a:ext uri="{FF2B5EF4-FFF2-40B4-BE49-F238E27FC236}">
                  <a16:creationId xmlns:a16="http://schemas.microsoft.com/office/drawing/2014/main" id="{644093DE-3113-58F7-63EB-CBC2B350CD4A}"/>
                </a:ext>
              </a:extLst>
            </p:cNvPr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6" name="Google Shape;193;p12">
              <a:extLst>
                <a:ext uri="{FF2B5EF4-FFF2-40B4-BE49-F238E27FC236}">
                  <a16:creationId xmlns:a16="http://schemas.microsoft.com/office/drawing/2014/main" id="{3524811B-7FBC-BDD6-16A6-639AF0EB418C}"/>
                </a:ext>
              </a:extLst>
            </p:cNvPr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7" name="Google Shape;194;p12">
              <a:extLst>
                <a:ext uri="{FF2B5EF4-FFF2-40B4-BE49-F238E27FC236}">
                  <a16:creationId xmlns:a16="http://schemas.microsoft.com/office/drawing/2014/main" id="{64FE12B9-D505-5D25-60FC-803EB9926368}"/>
                </a:ext>
              </a:extLst>
            </p:cNvPr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8" name="Google Shape;195;p12">
              <a:extLst>
                <a:ext uri="{FF2B5EF4-FFF2-40B4-BE49-F238E27FC236}">
                  <a16:creationId xmlns:a16="http://schemas.microsoft.com/office/drawing/2014/main" id="{9FF709A0-2AF3-464A-2041-A1B743F4F135}"/>
                </a:ext>
              </a:extLst>
            </p:cNvPr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09" name="Google Shape;196;p12">
              <a:extLst>
                <a:ext uri="{FF2B5EF4-FFF2-40B4-BE49-F238E27FC236}">
                  <a16:creationId xmlns:a16="http://schemas.microsoft.com/office/drawing/2014/main" id="{43A59182-A75E-A3E2-52AC-F316852EAE0D}"/>
                </a:ext>
              </a:extLst>
            </p:cNvPr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0" name="Google Shape;197;p12">
              <a:extLst>
                <a:ext uri="{FF2B5EF4-FFF2-40B4-BE49-F238E27FC236}">
                  <a16:creationId xmlns:a16="http://schemas.microsoft.com/office/drawing/2014/main" id="{B37592BB-8F62-D707-AE2A-51C4212CED18}"/>
                </a:ext>
              </a:extLst>
            </p:cNvPr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1" name="Google Shape;198;p12">
              <a:extLst>
                <a:ext uri="{FF2B5EF4-FFF2-40B4-BE49-F238E27FC236}">
                  <a16:creationId xmlns:a16="http://schemas.microsoft.com/office/drawing/2014/main" id="{6D2FDB63-DE18-179C-AAC8-826CFD2C2C53}"/>
                </a:ext>
              </a:extLst>
            </p:cNvPr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2" name="Google Shape;199;p12">
              <a:extLst>
                <a:ext uri="{FF2B5EF4-FFF2-40B4-BE49-F238E27FC236}">
                  <a16:creationId xmlns:a16="http://schemas.microsoft.com/office/drawing/2014/main" id="{5A34CD7A-C890-B454-9E25-106D462F7DC2}"/>
                </a:ext>
              </a:extLst>
            </p:cNvPr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3" name="Google Shape;200;p12">
              <a:extLst>
                <a:ext uri="{FF2B5EF4-FFF2-40B4-BE49-F238E27FC236}">
                  <a16:creationId xmlns:a16="http://schemas.microsoft.com/office/drawing/2014/main" id="{5761471D-02F9-8949-1BB5-AF5D79401DF2}"/>
                </a:ext>
              </a:extLst>
            </p:cNvPr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4" name="Google Shape;201;p12">
              <a:extLst>
                <a:ext uri="{FF2B5EF4-FFF2-40B4-BE49-F238E27FC236}">
                  <a16:creationId xmlns:a16="http://schemas.microsoft.com/office/drawing/2014/main" id="{E395426E-58B0-BB1E-44E4-EE4EC701582B}"/>
                </a:ext>
              </a:extLst>
            </p:cNvPr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5" name="Google Shape;202;p12">
              <a:extLst>
                <a:ext uri="{FF2B5EF4-FFF2-40B4-BE49-F238E27FC236}">
                  <a16:creationId xmlns:a16="http://schemas.microsoft.com/office/drawing/2014/main" id="{2F49C63E-0300-C522-3FCF-1722374F921F}"/>
                </a:ext>
              </a:extLst>
            </p:cNvPr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16" name="Google Shape;203;p12">
              <a:extLst>
                <a:ext uri="{FF2B5EF4-FFF2-40B4-BE49-F238E27FC236}">
                  <a16:creationId xmlns:a16="http://schemas.microsoft.com/office/drawing/2014/main" id="{C3B917C7-CB0B-B28B-7B99-518947B898A9}"/>
                </a:ext>
              </a:extLst>
            </p:cNvPr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434" name="Google Shape;204;p12">
                <a:extLst>
                  <a:ext uri="{FF2B5EF4-FFF2-40B4-BE49-F238E27FC236}">
                    <a16:creationId xmlns:a16="http://schemas.microsoft.com/office/drawing/2014/main" id="{0EBDBF40-3F24-5A4B-F519-FF96EEB48719}"/>
                  </a:ext>
                </a:extLst>
              </p:cNvPr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05;p12">
                <a:extLst>
                  <a:ext uri="{FF2B5EF4-FFF2-40B4-BE49-F238E27FC236}">
                    <a16:creationId xmlns:a16="http://schemas.microsoft.com/office/drawing/2014/main" id="{C6295AFF-101E-F0E1-5327-C1245694D439}"/>
                  </a:ext>
                </a:extLst>
              </p:cNvPr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206;p12">
                <a:extLst>
                  <a:ext uri="{FF2B5EF4-FFF2-40B4-BE49-F238E27FC236}">
                    <a16:creationId xmlns:a16="http://schemas.microsoft.com/office/drawing/2014/main" id="{6CA2F648-F65A-11E0-7332-177FF95F4D66}"/>
                  </a:ext>
                </a:extLst>
              </p:cNvPr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07;p12">
                <a:extLst>
                  <a:ext uri="{FF2B5EF4-FFF2-40B4-BE49-F238E27FC236}">
                    <a16:creationId xmlns:a16="http://schemas.microsoft.com/office/drawing/2014/main" id="{C178CC9F-392F-BEFE-B65D-63A025CF3A1E}"/>
                  </a:ext>
                </a:extLst>
              </p:cNvPr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08;p12">
                <a:extLst>
                  <a:ext uri="{FF2B5EF4-FFF2-40B4-BE49-F238E27FC236}">
                    <a16:creationId xmlns:a16="http://schemas.microsoft.com/office/drawing/2014/main" id="{E3A5D05C-B62C-DE49-2944-192A4946BAA2}"/>
                  </a:ext>
                </a:extLst>
              </p:cNvPr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09;p12">
                <a:extLst>
                  <a:ext uri="{FF2B5EF4-FFF2-40B4-BE49-F238E27FC236}">
                    <a16:creationId xmlns:a16="http://schemas.microsoft.com/office/drawing/2014/main" id="{47C1E400-0E3E-5887-9353-B8D2F885A838}"/>
                  </a:ext>
                </a:extLst>
              </p:cNvPr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10;p12">
                <a:extLst>
                  <a:ext uri="{FF2B5EF4-FFF2-40B4-BE49-F238E27FC236}">
                    <a16:creationId xmlns:a16="http://schemas.microsoft.com/office/drawing/2014/main" id="{DC0F77A2-8451-1A02-B490-94199B36F16B}"/>
                  </a:ext>
                </a:extLst>
              </p:cNvPr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11;p12">
                <a:extLst>
                  <a:ext uri="{FF2B5EF4-FFF2-40B4-BE49-F238E27FC236}">
                    <a16:creationId xmlns:a16="http://schemas.microsoft.com/office/drawing/2014/main" id="{525B1E2A-F045-03D3-282E-A918206A6183}"/>
                  </a:ext>
                </a:extLst>
              </p:cNvPr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12;p12">
                <a:extLst>
                  <a:ext uri="{FF2B5EF4-FFF2-40B4-BE49-F238E27FC236}">
                    <a16:creationId xmlns:a16="http://schemas.microsoft.com/office/drawing/2014/main" id="{6D3EA0D5-F7D5-B645-B6F2-9262D544C711}"/>
                  </a:ext>
                </a:extLst>
              </p:cNvPr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13;p12">
                <a:extLst>
                  <a:ext uri="{FF2B5EF4-FFF2-40B4-BE49-F238E27FC236}">
                    <a16:creationId xmlns:a16="http://schemas.microsoft.com/office/drawing/2014/main" id="{05C35ED3-EFB4-2C6A-EF30-07921A845718}"/>
                  </a:ext>
                </a:extLst>
              </p:cNvPr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14;p12">
                <a:extLst>
                  <a:ext uri="{FF2B5EF4-FFF2-40B4-BE49-F238E27FC236}">
                    <a16:creationId xmlns:a16="http://schemas.microsoft.com/office/drawing/2014/main" id="{8E7AC8F3-30F2-9C50-4047-FAB2693A6451}"/>
                  </a:ext>
                </a:extLst>
              </p:cNvPr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15;p12">
                <a:extLst>
                  <a:ext uri="{FF2B5EF4-FFF2-40B4-BE49-F238E27FC236}">
                    <a16:creationId xmlns:a16="http://schemas.microsoft.com/office/drawing/2014/main" id="{000C0C23-E05C-C705-A112-D1F0A3126E90}"/>
                  </a:ext>
                </a:extLst>
              </p:cNvPr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16;p12">
                <a:extLst>
                  <a:ext uri="{FF2B5EF4-FFF2-40B4-BE49-F238E27FC236}">
                    <a16:creationId xmlns:a16="http://schemas.microsoft.com/office/drawing/2014/main" id="{46A90C75-8E27-D205-76C4-2D674901150F}"/>
                  </a:ext>
                </a:extLst>
              </p:cNvPr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17;p12">
                <a:extLst>
                  <a:ext uri="{FF2B5EF4-FFF2-40B4-BE49-F238E27FC236}">
                    <a16:creationId xmlns:a16="http://schemas.microsoft.com/office/drawing/2014/main" id="{6274BCE5-8062-1BFC-8E91-D3D3DE1C4EF4}"/>
                  </a:ext>
                </a:extLst>
              </p:cNvPr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218;p12">
                <a:extLst>
                  <a:ext uri="{FF2B5EF4-FFF2-40B4-BE49-F238E27FC236}">
                    <a16:creationId xmlns:a16="http://schemas.microsoft.com/office/drawing/2014/main" id="{F30D1339-3D90-B8D1-5D03-9DB7330CC447}"/>
                  </a:ext>
                </a:extLst>
              </p:cNvPr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219;p12">
                <a:extLst>
                  <a:ext uri="{FF2B5EF4-FFF2-40B4-BE49-F238E27FC236}">
                    <a16:creationId xmlns:a16="http://schemas.microsoft.com/office/drawing/2014/main" id="{89CF6E1B-2EC5-9959-7B2C-FFEA2DE3F4F7}"/>
                  </a:ext>
                </a:extLst>
              </p:cNvPr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220;p12">
                <a:extLst>
                  <a:ext uri="{FF2B5EF4-FFF2-40B4-BE49-F238E27FC236}">
                    <a16:creationId xmlns:a16="http://schemas.microsoft.com/office/drawing/2014/main" id="{11A61D0A-AF80-0711-4075-D10F15B1DE4A}"/>
                  </a:ext>
                </a:extLst>
              </p:cNvPr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221;p12">
              <a:extLst>
                <a:ext uri="{FF2B5EF4-FFF2-40B4-BE49-F238E27FC236}">
                  <a16:creationId xmlns:a16="http://schemas.microsoft.com/office/drawing/2014/main" id="{3C71A9AD-5025-761D-204F-A3FA6BF25B54}"/>
                </a:ext>
              </a:extLst>
            </p:cNvPr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403" name="Google Shape;222;p12">
                <a:extLst>
                  <a:ext uri="{FF2B5EF4-FFF2-40B4-BE49-F238E27FC236}">
                    <a16:creationId xmlns:a16="http://schemas.microsoft.com/office/drawing/2014/main" id="{83BE8DFE-5C82-D1D3-20B2-42521FC7255B}"/>
                  </a:ext>
                </a:extLst>
              </p:cNvPr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223;p12">
                <a:extLst>
                  <a:ext uri="{FF2B5EF4-FFF2-40B4-BE49-F238E27FC236}">
                    <a16:creationId xmlns:a16="http://schemas.microsoft.com/office/drawing/2014/main" id="{9B63AD3A-1A04-B39E-B6B4-FF64882E31BB}"/>
                  </a:ext>
                </a:extLst>
              </p:cNvPr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224;p12">
                <a:extLst>
                  <a:ext uri="{FF2B5EF4-FFF2-40B4-BE49-F238E27FC236}">
                    <a16:creationId xmlns:a16="http://schemas.microsoft.com/office/drawing/2014/main" id="{7A46E21F-C3B5-FA8A-A40B-B56FCE637230}"/>
                  </a:ext>
                </a:extLst>
              </p:cNvPr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25;p12">
                <a:extLst>
                  <a:ext uri="{FF2B5EF4-FFF2-40B4-BE49-F238E27FC236}">
                    <a16:creationId xmlns:a16="http://schemas.microsoft.com/office/drawing/2014/main" id="{2637E353-0375-064B-F7D3-B7AA5C79D79A}"/>
                  </a:ext>
                </a:extLst>
              </p:cNvPr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26;p12">
                <a:extLst>
                  <a:ext uri="{FF2B5EF4-FFF2-40B4-BE49-F238E27FC236}">
                    <a16:creationId xmlns:a16="http://schemas.microsoft.com/office/drawing/2014/main" id="{717EBE11-FBDF-C7C0-26EF-4691B26BF006}"/>
                  </a:ext>
                </a:extLst>
              </p:cNvPr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27;p12">
                <a:extLst>
                  <a:ext uri="{FF2B5EF4-FFF2-40B4-BE49-F238E27FC236}">
                    <a16:creationId xmlns:a16="http://schemas.microsoft.com/office/drawing/2014/main" id="{5D91C8E8-C709-CDBA-AF64-E1272DD0E73E}"/>
                  </a:ext>
                </a:extLst>
              </p:cNvPr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28;p12">
                <a:extLst>
                  <a:ext uri="{FF2B5EF4-FFF2-40B4-BE49-F238E27FC236}">
                    <a16:creationId xmlns:a16="http://schemas.microsoft.com/office/drawing/2014/main" id="{B9B1F3A5-CABB-C84D-328C-F72CD77F32CB}"/>
                  </a:ext>
                </a:extLst>
              </p:cNvPr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29;p12">
                <a:extLst>
                  <a:ext uri="{FF2B5EF4-FFF2-40B4-BE49-F238E27FC236}">
                    <a16:creationId xmlns:a16="http://schemas.microsoft.com/office/drawing/2014/main" id="{BE439A1B-9A86-96C4-6117-8248078F8DFC}"/>
                  </a:ext>
                </a:extLst>
              </p:cNvPr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30;p12">
                <a:extLst>
                  <a:ext uri="{FF2B5EF4-FFF2-40B4-BE49-F238E27FC236}">
                    <a16:creationId xmlns:a16="http://schemas.microsoft.com/office/drawing/2014/main" id="{894A331A-E088-4AB2-A392-276FA60D8141}"/>
                  </a:ext>
                </a:extLst>
              </p:cNvPr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31;p12">
                <a:extLst>
                  <a:ext uri="{FF2B5EF4-FFF2-40B4-BE49-F238E27FC236}">
                    <a16:creationId xmlns:a16="http://schemas.microsoft.com/office/drawing/2014/main" id="{0C551FCC-8B0F-AF91-05FC-721560E3496C}"/>
                  </a:ext>
                </a:extLst>
              </p:cNvPr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32;p12">
                <a:extLst>
                  <a:ext uri="{FF2B5EF4-FFF2-40B4-BE49-F238E27FC236}">
                    <a16:creationId xmlns:a16="http://schemas.microsoft.com/office/drawing/2014/main" id="{F0E1B6B6-C8BE-18D8-F663-AAAC37CC3E38}"/>
                  </a:ext>
                </a:extLst>
              </p:cNvPr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33;p12">
                <a:extLst>
                  <a:ext uri="{FF2B5EF4-FFF2-40B4-BE49-F238E27FC236}">
                    <a16:creationId xmlns:a16="http://schemas.microsoft.com/office/drawing/2014/main" id="{097AEBCF-8269-3386-AB54-D5E1C6B7D773}"/>
                  </a:ext>
                </a:extLst>
              </p:cNvPr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34;p12">
                <a:extLst>
                  <a:ext uri="{FF2B5EF4-FFF2-40B4-BE49-F238E27FC236}">
                    <a16:creationId xmlns:a16="http://schemas.microsoft.com/office/drawing/2014/main" id="{4624F2BD-235C-B085-E644-9B6BDD70E86F}"/>
                  </a:ext>
                </a:extLst>
              </p:cNvPr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35;p12">
                <a:extLst>
                  <a:ext uri="{FF2B5EF4-FFF2-40B4-BE49-F238E27FC236}">
                    <a16:creationId xmlns:a16="http://schemas.microsoft.com/office/drawing/2014/main" id="{42982EC6-1795-CDA6-DA46-035124154BB4}"/>
                  </a:ext>
                </a:extLst>
              </p:cNvPr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36;p12">
                <a:extLst>
                  <a:ext uri="{FF2B5EF4-FFF2-40B4-BE49-F238E27FC236}">
                    <a16:creationId xmlns:a16="http://schemas.microsoft.com/office/drawing/2014/main" id="{4951A52A-B75F-42D2-3ED5-B2A10E54863C}"/>
                  </a:ext>
                </a:extLst>
              </p:cNvPr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37;p12">
                <a:extLst>
                  <a:ext uri="{FF2B5EF4-FFF2-40B4-BE49-F238E27FC236}">
                    <a16:creationId xmlns:a16="http://schemas.microsoft.com/office/drawing/2014/main" id="{D3056995-D5D6-4BE5-62B5-7A361B401549}"/>
                  </a:ext>
                </a:extLst>
              </p:cNvPr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238;p12">
                <a:extLst>
                  <a:ext uri="{FF2B5EF4-FFF2-40B4-BE49-F238E27FC236}">
                    <a16:creationId xmlns:a16="http://schemas.microsoft.com/office/drawing/2014/main" id="{4E66CC6C-4DE0-B25A-6EC2-BCB9A027D3B1}"/>
                  </a:ext>
                </a:extLst>
              </p:cNvPr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239;p12">
                <a:extLst>
                  <a:ext uri="{FF2B5EF4-FFF2-40B4-BE49-F238E27FC236}">
                    <a16:creationId xmlns:a16="http://schemas.microsoft.com/office/drawing/2014/main" id="{51E66B67-887F-B906-0684-F4DFAECB6037}"/>
                  </a:ext>
                </a:extLst>
              </p:cNvPr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40;p12">
                <a:extLst>
                  <a:ext uri="{FF2B5EF4-FFF2-40B4-BE49-F238E27FC236}">
                    <a16:creationId xmlns:a16="http://schemas.microsoft.com/office/drawing/2014/main" id="{BCD5C735-1B6C-BAA9-05D0-4700D386F148}"/>
                  </a:ext>
                </a:extLst>
              </p:cNvPr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41;p12">
                <a:extLst>
                  <a:ext uri="{FF2B5EF4-FFF2-40B4-BE49-F238E27FC236}">
                    <a16:creationId xmlns:a16="http://schemas.microsoft.com/office/drawing/2014/main" id="{3CEFC1A0-759D-391E-882A-1F6202D20EA7}"/>
                  </a:ext>
                </a:extLst>
              </p:cNvPr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42;p12">
                <a:extLst>
                  <a:ext uri="{FF2B5EF4-FFF2-40B4-BE49-F238E27FC236}">
                    <a16:creationId xmlns:a16="http://schemas.microsoft.com/office/drawing/2014/main" id="{2FCAA4C5-C17B-BA89-53A0-30432E24685A}"/>
                  </a:ext>
                </a:extLst>
              </p:cNvPr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43;p12">
                <a:extLst>
                  <a:ext uri="{FF2B5EF4-FFF2-40B4-BE49-F238E27FC236}">
                    <a16:creationId xmlns:a16="http://schemas.microsoft.com/office/drawing/2014/main" id="{047C0585-DBA7-78E5-4FB9-D3C69DE9BFAB}"/>
                  </a:ext>
                </a:extLst>
              </p:cNvPr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44;p12">
                <a:extLst>
                  <a:ext uri="{FF2B5EF4-FFF2-40B4-BE49-F238E27FC236}">
                    <a16:creationId xmlns:a16="http://schemas.microsoft.com/office/drawing/2014/main" id="{CC23C5EC-78DC-8C85-2411-1286973D339D}"/>
                  </a:ext>
                </a:extLst>
              </p:cNvPr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245;p12">
                <a:extLst>
                  <a:ext uri="{FF2B5EF4-FFF2-40B4-BE49-F238E27FC236}">
                    <a16:creationId xmlns:a16="http://schemas.microsoft.com/office/drawing/2014/main" id="{66116E96-AEC8-A236-0938-CB85BD8725E3}"/>
                  </a:ext>
                </a:extLst>
              </p:cNvPr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46;p12">
                <a:extLst>
                  <a:ext uri="{FF2B5EF4-FFF2-40B4-BE49-F238E27FC236}">
                    <a16:creationId xmlns:a16="http://schemas.microsoft.com/office/drawing/2014/main" id="{46F96325-91BC-2BEB-4383-001EA5400987}"/>
                  </a:ext>
                </a:extLst>
              </p:cNvPr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47;p12">
                <a:extLst>
                  <a:ext uri="{FF2B5EF4-FFF2-40B4-BE49-F238E27FC236}">
                    <a16:creationId xmlns:a16="http://schemas.microsoft.com/office/drawing/2014/main" id="{15BF6511-73F0-E5D3-60CB-5C3B8F2A279C}"/>
                  </a:ext>
                </a:extLst>
              </p:cNvPr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48;p12">
                <a:extLst>
                  <a:ext uri="{FF2B5EF4-FFF2-40B4-BE49-F238E27FC236}">
                    <a16:creationId xmlns:a16="http://schemas.microsoft.com/office/drawing/2014/main" id="{7FEF9B5A-1501-B71B-DD49-9ED9306F84C8}"/>
                  </a:ext>
                </a:extLst>
              </p:cNvPr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49;p12">
                <a:extLst>
                  <a:ext uri="{FF2B5EF4-FFF2-40B4-BE49-F238E27FC236}">
                    <a16:creationId xmlns:a16="http://schemas.microsoft.com/office/drawing/2014/main" id="{42C5AF40-4DB7-390E-4FD0-BFDE62DEE0F3}"/>
                  </a:ext>
                </a:extLst>
              </p:cNvPr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250;p12">
                <a:extLst>
                  <a:ext uri="{FF2B5EF4-FFF2-40B4-BE49-F238E27FC236}">
                    <a16:creationId xmlns:a16="http://schemas.microsoft.com/office/drawing/2014/main" id="{0569AC00-9066-21BC-00E2-B972030CA13A}"/>
                  </a:ext>
                </a:extLst>
              </p:cNvPr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51;p12">
                <a:extLst>
                  <a:ext uri="{FF2B5EF4-FFF2-40B4-BE49-F238E27FC236}">
                    <a16:creationId xmlns:a16="http://schemas.microsoft.com/office/drawing/2014/main" id="{E69DF77E-D27E-9D8B-FBA4-502FFB1980B8}"/>
                  </a:ext>
                </a:extLst>
              </p:cNvPr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52;p12">
                <a:extLst>
                  <a:ext uri="{FF2B5EF4-FFF2-40B4-BE49-F238E27FC236}">
                    <a16:creationId xmlns:a16="http://schemas.microsoft.com/office/drawing/2014/main" id="{BEBE41AB-EFB6-F067-4C98-55B34A89A8B3}"/>
                  </a:ext>
                </a:extLst>
              </p:cNvPr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18" name="Google Shape;253;p12">
              <a:extLst>
                <a:ext uri="{FF2B5EF4-FFF2-40B4-BE49-F238E27FC236}">
                  <a16:creationId xmlns:a16="http://schemas.microsoft.com/office/drawing/2014/main" id="{3FFB4DBD-F8A6-7155-4A9B-98F9683FD69C}"/>
                </a:ext>
              </a:extLst>
            </p:cNvPr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19" name="Google Shape;254;p12">
              <a:extLst>
                <a:ext uri="{FF2B5EF4-FFF2-40B4-BE49-F238E27FC236}">
                  <a16:creationId xmlns:a16="http://schemas.microsoft.com/office/drawing/2014/main" id="{D3C894F8-0870-98B5-A71B-FBC2D1011259}"/>
                </a:ext>
              </a:extLst>
            </p:cNvPr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0" name="Google Shape;255;p12">
              <a:extLst>
                <a:ext uri="{FF2B5EF4-FFF2-40B4-BE49-F238E27FC236}">
                  <a16:creationId xmlns:a16="http://schemas.microsoft.com/office/drawing/2014/main" id="{B0AF098D-2328-71EF-9160-D6962884DB07}"/>
                </a:ext>
              </a:extLst>
            </p:cNvPr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1" name="Google Shape;256;p12">
              <a:extLst>
                <a:ext uri="{FF2B5EF4-FFF2-40B4-BE49-F238E27FC236}">
                  <a16:creationId xmlns:a16="http://schemas.microsoft.com/office/drawing/2014/main" id="{F67E0154-B44A-3CAB-CC1E-84982E949F98}"/>
                </a:ext>
              </a:extLst>
            </p:cNvPr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2" name="Google Shape;257;p12">
              <a:extLst>
                <a:ext uri="{FF2B5EF4-FFF2-40B4-BE49-F238E27FC236}">
                  <a16:creationId xmlns:a16="http://schemas.microsoft.com/office/drawing/2014/main" id="{93CA6EDD-CE3D-F08D-ACD4-FC5AF708A169}"/>
                </a:ext>
              </a:extLst>
            </p:cNvPr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3" name="Google Shape;258;p12">
              <a:extLst>
                <a:ext uri="{FF2B5EF4-FFF2-40B4-BE49-F238E27FC236}">
                  <a16:creationId xmlns:a16="http://schemas.microsoft.com/office/drawing/2014/main" id="{1CBB9174-44E4-6C2B-7E4C-B9D37F5C9888}"/>
                </a:ext>
              </a:extLst>
            </p:cNvPr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4" name="Google Shape;259;p12">
              <a:extLst>
                <a:ext uri="{FF2B5EF4-FFF2-40B4-BE49-F238E27FC236}">
                  <a16:creationId xmlns:a16="http://schemas.microsoft.com/office/drawing/2014/main" id="{7BB1D05B-0FCC-F679-DEB5-AD632328D100}"/>
                </a:ext>
              </a:extLst>
            </p:cNvPr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5" name="Google Shape;260;p12">
              <a:extLst>
                <a:ext uri="{FF2B5EF4-FFF2-40B4-BE49-F238E27FC236}">
                  <a16:creationId xmlns:a16="http://schemas.microsoft.com/office/drawing/2014/main" id="{0A3F3C7B-43EA-A205-ED1B-D72B7681F353}"/>
                </a:ext>
              </a:extLst>
            </p:cNvPr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6" name="Google Shape;261;p12">
              <a:extLst>
                <a:ext uri="{FF2B5EF4-FFF2-40B4-BE49-F238E27FC236}">
                  <a16:creationId xmlns:a16="http://schemas.microsoft.com/office/drawing/2014/main" id="{AA3153A8-440B-C6F4-EE60-428DCF487A6A}"/>
                </a:ext>
              </a:extLst>
            </p:cNvPr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7" name="Google Shape;262;p12">
              <a:extLst>
                <a:ext uri="{FF2B5EF4-FFF2-40B4-BE49-F238E27FC236}">
                  <a16:creationId xmlns:a16="http://schemas.microsoft.com/office/drawing/2014/main" id="{4D8BA458-EB29-762A-EA33-73DDDA07D109}"/>
                </a:ext>
              </a:extLst>
            </p:cNvPr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8" name="Google Shape;263;p12">
              <a:extLst>
                <a:ext uri="{FF2B5EF4-FFF2-40B4-BE49-F238E27FC236}">
                  <a16:creationId xmlns:a16="http://schemas.microsoft.com/office/drawing/2014/main" id="{6EF0A1F5-7D27-89D7-EC02-36514E65691B}"/>
                </a:ext>
              </a:extLst>
            </p:cNvPr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29" name="Google Shape;264;p12">
              <a:extLst>
                <a:ext uri="{FF2B5EF4-FFF2-40B4-BE49-F238E27FC236}">
                  <a16:creationId xmlns:a16="http://schemas.microsoft.com/office/drawing/2014/main" id="{8C2773FB-0F2A-0C12-1714-A582068DEEEA}"/>
                </a:ext>
              </a:extLst>
            </p:cNvPr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0" name="Google Shape;265;p12">
              <a:extLst>
                <a:ext uri="{FF2B5EF4-FFF2-40B4-BE49-F238E27FC236}">
                  <a16:creationId xmlns:a16="http://schemas.microsoft.com/office/drawing/2014/main" id="{4819478A-600B-894A-8B2B-5CACD52524D3}"/>
                </a:ext>
              </a:extLst>
            </p:cNvPr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1" name="Google Shape;266;p12">
              <a:extLst>
                <a:ext uri="{FF2B5EF4-FFF2-40B4-BE49-F238E27FC236}">
                  <a16:creationId xmlns:a16="http://schemas.microsoft.com/office/drawing/2014/main" id="{A1FEC855-FA3E-5E99-05BF-91521F522E6A}"/>
                </a:ext>
              </a:extLst>
            </p:cNvPr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2" name="Google Shape;267;p12">
              <a:extLst>
                <a:ext uri="{FF2B5EF4-FFF2-40B4-BE49-F238E27FC236}">
                  <a16:creationId xmlns:a16="http://schemas.microsoft.com/office/drawing/2014/main" id="{6F3C432F-3A32-75D2-05B9-D7CF30596059}"/>
                </a:ext>
              </a:extLst>
            </p:cNvPr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3" name="Google Shape;268;p12">
              <a:extLst>
                <a:ext uri="{FF2B5EF4-FFF2-40B4-BE49-F238E27FC236}">
                  <a16:creationId xmlns:a16="http://schemas.microsoft.com/office/drawing/2014/main" id="{7F4598DD-0998-8F05-4E33-2A48EE703747}"/>
                </a:ext>
              </a:extLst>
            </p:cNvPr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4" name="Google Shape;269;p12">
              <a:extLst>
                <a:ext uri="{FF2B5EF4-FFF2-40B4-BE49-F238E27FC236}">
                  <a16:creationId xmlns:a16="http://schemas.microsoft.com/office/drawing/2014/main" id="{1820FE48-4487-0542-7BA6-36F0A0B9B56C}"/>
                </a:ext>
              </a:extLst>
            </p:cNvPr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5" name="Google Shape;270;p12">
              <a:extLst>
                <a:ext uri="{FF2B5EF4-FFF2-40B4-BE49-F238E27FC236}">
                  <a16:creationId xmlns:a16="http://schemas.microsoft.com/office/drawing/2014/main" id="{F546792D-A764-23E3-DCA4-E71D05C866CA}"/>
                </a:ext>
              </a:extLst>
            </p:cNvPr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6" name="Google Shape;271;p12">
              <a:extLst>
                <a:ext uri="{FF2B5EF4-FFF2-40B4-BE49-F238E27FC236}">
                  <a16:creationId xmlns:a16="http://schemas.microsoft.com/office/drawing/2014/main" id="{8C8CF393-2A3B-7EB0-CC1A-D357ED1FB12D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7" name="Google Shape;272;p12">
              <a:extLst>
                <a:ext uri="{FF2B5EF4-FFF2-40B4-BE49-F238E27FC236}">
                  <a16:creationId xmlns:a16="http://schemas.microsoft.com/office/drawing/2014/main" id="{ABC191E4-A0AD-F54C-E7A9-C98ACEECDCC5}"/>
                </a:ext>
              </a:extLst>
            </p:cNvPr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8" name="Google Shape;273;p12">
              <a:extLst>
                <a:ext uri="{FF2B5EF4-FFF2-40B4-BE49-F238E27FC236}">
                  <a16:creationId xmlns:a16="http://schemas.microsoft.com/office/drawing/2014/main" id="{66138008-7F9F-EEE5-D69A-D06ED8788884}"/>
                </a:ext>
              </a:extLst>
            </p:cNvPr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39" name="Google Shape;274;p12">
              <a:extLst>
                <a:ext uri="{FF2B5EF4-FFF2-40B4-BE49-F238E27FC236}">
                  <a16:creationId xmlns:a16="http://schemas.microsoft.com/office/drawing/2014/main" id="{5FAF36D0-FDBB-6526-A67F-BC85F19C4982}"/>
                </a:ext>
              </a:extLst>
            </p:cNvPr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33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0" name="Google Shape;275;p12">
              <a:extLst>
                <a:ext uri="{FF2B5EF4-FFF2-40B4-BE49-F238E27FC236}">
                  <a16:creationId xmlns:a16="http://schemas.microsoft.com/office/drawing/2014/main" id="{64D91946-56B2-8556-55A6-84434C25E804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1" name="Google Shape;276;p12">
              <a:extLst>
                <a:ext uri="{FF2B5EF4-FFF2-40B4-BE49-F238E27FC236}">
                  <a16:creationId xmlns:a16="http://schemas.microsoft.com/office/drawing/2014/main" id="{B6C47F76-AFE1-2FD6-8080-251AC6659EAC}"/>
                </a:ext>
              </a:extLst>
            </p:cNvPr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2" name="Google Shape;277;p12">
              <a:extLst>
                <a:ext uri="{FF2B5EF4-FFF2-40B4-BE49-F238E27FC236}">
                  <a16:creationId xmlns:a16="http://schemas.microsoft.com/office/drawing/2014/main" id="{14857088-0893-1BAE-13DB-996505FD4742}"/>
                </a:ext>
              </a:extLst>
            </p:cNvPr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3" name="Google Shape;278;p12">
              <a:extLst>
                <a:ext uri="{FF2B5EF4-FFF2-40B4-BE49-F238E27FC236}">
                  <a16:creationId xmlns:a16="http://schemas.microsoft.com/office/drawing/2014/main" id="{B29D1033-20CA-DC77-3838-51386BA2F440}"/>
                </a:ext>
              </a:extLst>
            </p:cNvPr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4" name="Google Shape;279;p12">
              <a:extLst>
                <a:ext uri="{FF2B5EF4-FFF2-40B4-BE49-F238E27FC236}">
                  <a16:creationId xmlns:a16="http://schemas.microsoft.com/office/drawing/2014/main" id="{7150AAFC-87FF-92DD-1028-E02958C428F1}"/>
                </a:ext>
              </a:extLst>
            </p:cNvPr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5" name="Google Shape;280;p12">
              <a:extLst>
                <a:ext uri="{FF2B5EF4-FFF2-40B4-BE49-F238E27FC236}">
                  <a16:creationId xmlns:a16="http://schemas.microsoft.com/office/drawing/2014/main" id="{1DE7F242-1921-6A66-C3EA-A30DFEAEBB97}"/>
                </a:ext>
              </a:extLst>
            </p:cNvPr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6" name="Google Shape;281;p12">
              <a:extLst>
                <a:ext uri="{FF2B5EF4-FFF2-40B4-BE49-F238E27FC236}">
                  <a16:creationId xmlns:a16="http://schemas.microsoft.com/office/drawing/2014/main" id="{EEDED895-D5D1-4453-5AB0-7DDF53DCDF94}"/>
                </a:ext>
              </a:extLst>
            </p:cNvPr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7" name="Google Shape;282;p12">
              <a:extLst>
                <a:ext uri="{FF2B5EF4-FFF2-40B4-BE49-F238E27FC236}">
                  <a16:creationId xmlns:a16="http://schemas.microsoft.com/office/drawing/2014/main" id="{1518410D-6312-5A1E-6CBE-487319E832DE}"/>
                </a:ext>
              </a:extLst>
            </p:cNvPr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8" name="Google Shape;283;p12">
              <a:extLst>
                <a:ext uri="{FF2B5EF4-FFF2-40B4-BE49-F238E27FC236}">
                  <a16:creationId xmlns:a16="http://schemas.microsoft.com/office/drawing/2014/main" id="{44DA572D-52F9-4188-AEB4-FBD6F9A1F81D}"/>
                </a:ext>
              </a:extLst>
            </p:cNvPr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49" name="Google Shape;284;p12">
              <a:extLst>
                <a:ext uri="{FF2B5EF4-FFF2-40B4-BE49-F238E27FC236}">
                  <a16:creationId xmlns:a16="http://schemas.microsoft.com/office/drawing/2014/main" id="{FCA49D3B-E745-4E96-BFDF-154C2D5CEB0D}"/>
                </a:ext>
              </a:extLst>
            </p:cNvPr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0" name="Google Shape;285;p12">
              <a:extLst>
                <a:ext uri="{FF2B5EF4-FFF2-40B4-BE49-F238E27FC236}">
                  <a16:creationId xmlns:a16="http://schemas.microsoft.com/office/drawing/2014/main" id="{A8BEE46B-8688-12DF-629E-D8A6E053CEE6}"/>
                </a:ext>
              </a:extLst>
            </p:cNvPr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1" name="Google Shape;286;p12">
              <a:extLst>
                <a:ext uri="{FF2B5EF4-FFF2-40B4-BE49-F238E27FC236}">
                  <a16:creationId xmlns:a16="http://schemas.microsoft.com/office/drawing/2014/main" id="{8C37B61B-B301-B0FA-57CE-309B2FC95097}"/>
                </a:ext>
              </a:extLst>
            </p:cNvPr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2" name="Google Shape;287;p12">
              <a:extLst>
                <a:ext uri="{FF2B5EF4-FFF2-40B4-BE49-F238E27FC236}">
                  <a16:creationId xmlns:a16="http://schemas.microsoft.com/office/drawing/2014/main" id="{E869916B-CE13-1415-BDA4-0DF6FE9EC1CF}"/>
                </a:ext>
              </a:extLst>
            </p:cNvPr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3" name="Google Shape;288;p12">
              <a:extLst>
                <a:ext uri="{FF2B5EF4-FFF2-40B4-BE49-F238E27FC236}">
                  <a16:creationId xmlns:a16="http://schemas.microsoft.com/office/drawing/2014/main" id="{6BF34A3E-D88C-FB5A-D261-919F92A7B8FE}"/>
                </a:ext>
              </a:extLst>
            </p:cNvPr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4" name="Google Shape;289;p12">
              <a:extLst>
                <a:ext uri="{FF2B5EF4-FFF2-40B4-BE49-F238E27FC236}">
                  <a16:creationId xmlns:a16="http://schemas.microsoft.com/office/drawing/2014/main" id="{A078933C-DB6F-A8D2-715E-42921B1626E9}"/>
                </a:ext>
              </a:extLst>
            </p:cNvPr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398" name="Google Shape;290;p12">
                <a:extLst>
                  <a:ext uri="{FF2B5EF4-FFF2-40B4-BE49-F238E27FC236}">
                    <a16:creationId xmlns:a16="http://schemas.microsoft.com/office/drawing/2014/main" id="{A9DA2B3C-1516-778E-FA53-7EA8BB5CF0F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291;p12">
                <a:extLst>
                  <a:ext uri="{FF2B5EF4-FFF2-40B4-BE49-F238E27FC236}">
                    <a16:creationId xmlns:a16="http://schemas.microsoft.com/office/drawing/2014/main" id="{62904190-3ACC-AAE2-2752-1B90CABEAC8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292;p12">
                <a:extLst>
                  <a:ext uri="{FF2B5EF4-FFF2-40B4-BE49-F238E27FC236}">
                    <a16:creationId xmlns:a16="http://schemas.microsoft.com/office/drawing/2014/main" id="{CC2E497D-A837-9008-EC6F-233ECA6427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293;p12">
                <a:extLst>
                  <a:ext uri="{FF2B5EF4-FFF2-40B4-BE49-F238E27FC236}">
                    <a16:creationId xmlns:a16="http://schemas.microsoft.com/office/drawing/2014/main" id="{55912273-008E-CBD5-7E42-CC36D12FCF9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294;p12">
                <a:extLst>
                  <a:ext uri="{FF2B5EF4-FFF2-40B4-BE49-F238E27FC236}">
                    <a16:creationId xmlns:a16="http://schemas.microsoft.com/office/drawing/2014/main" id="{2706D6FD-D338-DC60-8804-0DC7D999DEE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295;p12">
              <a:extLst>
                <a:ext uri="{FF2B5EF4-FFF2-40B4-BE49-F238E27FC236}">
                  <a16:creationId xmlns:a16="http://schemas.microsoft.com/office/drawing/2014/main" id="{5D68F67C-0169-0006-5065-EA883A55E4CC}"/>
                </a:ext>
              </a:extLst>
            </p:cNvPr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393" name="Google Shape;296;p12">
                <a:extLst>
                  <a:ext uri="{FF2B5EF4-FFF2-40B4-BE49-F238E27FC236}">
                    <a16:creationId xmlns:a16="http://schemas.microsoft.com/office/drawing/2014/main" id="{B77A62C5-6376-CCB6-AC73-464C5ACB1CB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297;p12">
                <a:extLst>
                  <a:ext uri="{FF2B5EF4-FFF2-40B4-BE49-F238E27FC236}">
                    <a16:creationId xmlns:a16="http://schemas.microsoft.com/office/drawing/2014/main" id="{20901CDF-4355-CAD8-1231-10CF132D3A1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298;p12">
                <a:extLst>
                  <a:ext uri="{FF2B5EF4-FFF2-40B4-BE49-F238E27FC236}">
                    <a16:creationId xmlns:a16="http://schemas.microsoft.com/office/drawing/2014/main" id="{8B5210CF-3502-27AE-BC3E-7AEA3B43496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299;p12">
                <a:extLst>
                  <a:ext uri="{FF2B5EF4-FFF2-40B4-BE49-F238E27FC236}">
                    <a16:creationId xmlns:a16="http://schemas.microsoft.com/office/drawing/2014/main" id="{27267729-AFFC-A13C-D1CF-C52BF79C3AD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00;p12">
                <a:extLst>
                  <a:ext uri="{FF2B5EF4-FFF2-40B4-BE49-F238E27FC236}">
                    <a16:creationId xmlns:a16="http://schemas.microsoft.com/office/drawing/2014/main" id="{86636E9A-AA6A-884C-3562-B8157AE75AC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  <p:sp>
          <p:nvSpPr>
            <p:cNvPr id="356" name="Google Shape;301;p12">
              <a:extLst>
                <a:ext uri="{FF2B5EF4-FFF2-40B4-BE49-F238E27FC236}">
                  <a16:creationId xmlns:a16="http://schemas.microsoft.com/office/drawing/2014/main" id="{07B8C5DD-1ED0-6516-DDCC-CA11000732E1}"/>
                </a:ext>
              </a:extLst>
            </p:cNvPr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357" name="Google Shape;302;p12">
              <a:extLst>
                <a:ext uri="{FF2B5EF4-FFF2-40B4-BE49-F238E27FC236}">
                  <a16:creationId xmlns:a16="http://schemas.microsoft.com/office/drawing/2014/main" id="{699EC007-F11F-B664-3A4C-8F520AE74A0C}"/>
                </a:ext>
              </a:extLst>
            </p:cNvPr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grpSp>
          <p:nvGrpSpPr>
            <p:cNvPr id="358" name="Google Shape;303;p12">
              <a:extLst>
                <a:ext uri="{FF2B5EF4-FFF2-40B4-BE49-F238E27FC236}">
                  <a16:creationId xmlns:a16="http://schemas.microsoft.com/office/drawing/2014/main" id="{BBF46965-0BD0-C066-99B4-811B10507015}"/>
                </a:ext>
              </a:extLst>
            </p:cNvPr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59" name="Google Shape;304;p12">
                <a:extLst>
                  <a:ext uri="{FF2B5EF4-FFF2-40B4-BE49-F238E27FC236}">
                    <a16:creationId xmlns:a16="http://schemas.microsoft.com/office/drawing/2014/main" id="{EFFD30C5-5C56-BAEB-64DF-2AC85A022214}"/>
                  </a:ext>
                </a:extLst>
              </p:cNvPr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05;p12">
                <a:extLst>
                  <a:ext uri="{FF2B5EF4-FFF2-40B4-BE49-F238E27FC236}">
                    <a16:creationId xmlns:a16="http://schemas.microsoft.com/office/drawing/2014/main" id="{168385F2-8BF5-D65E-3AA5-2CC848F66DB8}"/>
                  </a:ext>
                </a:extLst>
              </p:cNvPr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06;p12">
                <a:extLst>
                  <a:ext uri="{FF2B5EF4-FFF2-40B4-BE49-F238E27FC236}">
                    <a16:creationId xmlns:a16="http://schemas.microsoft.com/office/drawing/2014/main" id="{C419EA1F-5ED9-5635-6B7D-B3D6E24E7D53}"/>
                  </a:ext>
                </a:extLst>
              </p:cNvPr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07;p12">
                <a:extLst>
                  <a:ext uri="{FF2B5EF4-FFF2-40B4-BE49-F238E27FC236}">
                    <a16:creationId xmlns:a16="http://schemas.microsoft.com/office/drawing/2014/main" id="{923F3097-4741-4B45-3406-44D74AA7B830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08;p12">
                <a:extLst>
                  <a:ext uri="{FF2B5EF4-FFF2-40B4-BE49-F238E27FC236}">
                    <a16:creationId xmlns:a16="http://schemas.microsoft.com/office/drawing/2014/main" id="{E75B565F-6A06-DB97-6956-BE1BA1D87C5B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09;p12">
                <a:extLst>
                  <a:ext uri="{FF2B5EF4-FFF2-40B4-BE49-F238E27FC236}">
                    <a16:creationId xmlns:a16="http://schemas.microsoft.com/office/drawing/2014/main" id="{3196E827-5410-0292-A81C-7ACA7F9E6CCE}"/>
                  </a:ext>
                </a:extLst>
              </p:cNvPr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10;p12">
                <a:extLst>
                  <a:ext uri="{FF2B5EF4-FFF2-40B4-BE49-F238E27FC236}">
                    <a16:creationId xmlns:a16="http://schemas.microsoft.com/office/drawing/2014/main" id="{4679171D-8E49-09EA-8331-35DE32B114E3}"/>
                  </a:ext>
                </a:extLst>
              </p:cNvPr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11;p12">
                <a:extLst>
                  <a:ext uri="{FF2B5EF4-FFF2-40B4-BE49-F238E27FC236}">
                    <a16:creationId xmlns:a16="http://schemas.microsoft.com/office/drawing/2014/main" id="{1ADF1EF4-D826-4BAB-A3B2-7C47E5A74F7F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12;p12">
                <a:extLst>
                  <a:ext uri="{FF2B5EF4-FFF2-40B4-BE49-F238E27FC236}">
                    <a16:creationId xmlns:a16="http://schemas.microsoft.com/office/drawing/2014/main" id="{F18BE66B-E8AA-6EBF-6A21-793C9C259624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13;p12">
                <a:extLst>
                  <a:ext uri="{FF2B5EF4-FFF2-40B4-BE49-F238E27FC236}">
                    <a16:creationId xmlns:a16="http://schemas.microsoft.com/office/drawing/2014/main" id="{B5DC1110-50A0-A5DB-0B31-9238FC653D2A}"/>
                  </a:ext>
                </a:extLst>
              </p:cNvPr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14;p12">
                <a:extLst>
                  <a:ext uri="{FF2B5EF4-FFF2-40B4-BE49-F238E27FC236}">
                    <a16:creationId xmlns:a16="http://schemas.microsoft.com/office/drawing/2014/main" id="{DF1CFA6B-3D1C-9A29-72C0-8A69E28B97D3}"/>
                  </a:ext>
                </a:extLst>
              </p:cNvPr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15;p12">
                <a:extLst>
                  <a:ext uri="{FF2B5EF4-FFF2-40B4-BE49-F238E27FC236}">
                    <a16:creationId xmlns:a16="http://schemas.microsoft.com/office/drawing/2014/main" id="{2A6472D2-DF51-2F84-B380-A807DD7D3C08}"/>
                  </a:ext>
                </a:extLst>
              </p:cNvPr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16;p12">
                <a:extLst>
                  <a:ext uri="{FF2B5EF4-FFF2-40B4-BE49-F238E27FC236}">
                    <a16:creationId xmlns:a16="http://schemas.microsoft.com/office/drawing/2014/main" id="{346BE48A-44D7-A1F3-7E5C-5C6FB4DB5427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17;p12">
                <a:extLst>
                  <a:ext uri="{FF2B5EF4-FFF2-40B4-BE49-F238E27FC236}">
                    <a16:creationId xmlns:a16="http://schemas.microsoft.com/office/drawing/2014/main" id="{A247E1B2-5C5A-B3F1-84A4-A5D9353310EA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33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18;p12">
                <a:extLst>
                  <a:ext uri="{FF2B5EF4-FFF2-40B4-BE49-F238E27FC236}">
                    <a16:creationId xmlns:a16="http://schemas.microsoft.com/office/drawing/2014/main" id="{BDEC016F-9178-ED83-D8E0-5F0F33562358}"/>
                  </a:ext>
                </a:extLst>
              </p:cNvPr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19;p12">
                <a:extLst>
                  <a:ext uri="{FF2B5EF4-FFF2-40B4-BE49-F238E27FC236}">
                    <a16:creationId xmlns:a16="http://schemas.microsoft.com/office/drawing/2014/main" id="{8AE8649A-9BF3-2014-63E5-0A6788626474}"/>
                  </a:ext>
                </a:extLst>
              </p:cNvPr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20;p12">
                <a:extLst>
                  <a:ext uri="{FF2B5EF4-FFF2-40B4-BE49-F238E27FC236}">
                    <a16:creationId xmlns:a16="http://schemas.microsoft.com/office/drawing/2014/main" id="{94A7338B-9EB5-CF0A-3524-737E566FBD41}"/>
                  </a:ext>
                </a:extLst>
              </p:cNvPr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21;p12">
                <a:extLst>
                  <a:ext uri="{FF2B5EF4-FFF2-40B4-BE49-F238E27FC236}">
                    <a16:creationId xmlns:a16="http://schemas.microsoft.com/office/drawing/2014/main" id="{203CC4FE-DCCE-6112-6FF3-D3CE15E9BFBB}"/>
                  </a:ext>
                </a:extLst>
              </p:cNvPr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22;p12">
                <a:extLst>
                  <a:ext uri="{FF2B5EF4-FFF2-40B4-BE49-F238E27FC236}">
                    <a16:creationId xmlns:a16="http://schemas.microsoft.com/office/drawing/2014/main" id="{5DB7DFAB-5BDD-EEFC-6D21-C09931D3B057}"/>
                  </a:ext>
                </a:extLst>
              </p:cNvPr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23;p12">
                <a:extLst>
                  <a:ext uri="{FF2B5EF4-FFF2-40B4-BE49-F238E27FC236}">
                    <a16:creationId xmlns:a16="http://schemas.microsoft.com/office/drawing/2014/main" id="{8EC8C51F-1242-80C7-2E68-BC66F2D6D95E}"/>
                  </a:ext>
                </a:extLst>
              </p:cNvPr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24;p12">
                <a:extLst>
                  <a:ext uri="{FF2B5EF4-FFF2-40B4-BE49-F238E27FC236}">
                    <a16:creationId xmlns:a16="http://schemas.microsoft.com/office/drawing/2014/main" id="{65B5E9A3-7B1C-959B-BEBD-390BFD868181}"/>
                  </a:ext>
                </a:extLst>
              </p:cNvPr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25;p12">
                <a:extLst>
                  <a:ext uri="{FF2B5EF4-FFF2-40B4-BE49-F238E27FC236}">
                    <a16:creationId xmlns:a16="http://schemas.microsoft.com/office/drawing/2014/main" id="{92D1A485-CC91-259B-430E-44CF751338A4}"/>
                  </a:ext>
                </a:extLst>
              </p:cNvPr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26;p12">
                <a:extLst>
                  <a:ext uri="{FF2B5EF4-FFF2-40B4-BE49-F238E27FC236}">
                    <a16:creationId xmlns:a16="http://schemas.microsoft.com/office/drawing/2014/main" id="{092CEF83-2E6B-33B6-8B74-3DBA7EA41A4B}"/>
                  </a:ext>
                </a:extLst>
              </p:cNvPr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27;p12">
                <a:extLst>
                  <a:ext uri="{FF2B5EF4-FFF2-40B4-BE49-F238E27FC236}">
                    <a16:creationId xmlns:a16="http://schemas.microsoft.com/office/drawing/2014/main" id="{35AD9790-B3F4-40D4-8209-5A37D663DB3E}"/>
                  </a:ext>
                </a:extLst>
              </p:cNvPr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28;p12">
                <a:extLst>
                  <a:ext uri="{FF2B5EF4-FFF2-40B4-BE49-F238E27FC236}">
                    <a16:creationId xmlns:a16="http://schemas.microsoft.com/office/drawing/2014/main" id="{A6B48D06-C133-8E28-EFDA-D6DC66B77FA5}"/>
                  </a:ext>
                </a:extLst>
              </p:cNvPr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29;p12">
                <a:extLst>
                  <a:ext uri="{FF2B5EF4-FFF2-40B4-BE49-F238E27FC236}">
                    <a16:creationId xmlns:a16="http://schemas.microsoft.com/office/drawing/2014/main" id="{3B012DF4-ED9D-0E79-E3D2-DB256A5F28A5}"/>
                  </a:ext>
                </a:extLst>
              </p:cNvPr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grpSp>
            <p:nvGrpSpPr>
              <p:cNvPr id="385" name="Google Shape;330;p12">
                <a:extLst>
                  <a:ext uri="{FF2B5EF4-FFF2-40B4-BE49-F238E27FC236}">
                    <a16:creationId xmlns:a16="http://schemas.microsoft.com/office/drawing/2014/main" id="{146884B5-0E4E-C0C0-6DC3-8E405AB0D495}"/>
                  </a:ext>
                </a:extLst>
              </p:cNvPr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88" name="Google Shape;331;p12">
                  <a:extLst>
                    <a:ext uri="{FF2B5EF4-FFF2-40B4-BE49-F238E27FC236}">
                      <a16:creationId xmlns:a16="http://schemas.microsoft.com/office/drawing/2014/main" id="{95088D0E-8010-3574-D992-3E81C2993AA1}"/>
                    </a:ext>
                  </a:extLst>
                </p:cNvPr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32;p12">
                  <a:extLst>
                    <a:ext uri="{FF2B5EF4-FFF2-40B4-BE49-F238E27FC236}">
                      <a16:creationId xmlns:a16="http://schemas.microsoft.com/office/drawing/2014/main" id="{8E006D5D-076C-88C1-A065-86FC55F43213}"/>
                    </a:ext>
                  </a:extLst>
                </p:cNvPr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33;p12">
                  <a:extLst>
                    <a:ext uri="{FF2B5EF4-FFF2-40B4-BE49-F238E27FC236}">
                      <a16:creationId xmlns:a16="http://schemas.microsoft.com/office/drawing/2014/main" id="{90EB1570-D528-BCB9-701D-FEA27E53A15A}"/>
                    </a:ext>
                  </a:extLst>
                </p:cNvPr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334;p12">
                  <a:extLst>
                    <a:ext uri="{FF2B5EF4-FFF2-40B4-BE49-F238E27FC236}">
                      <a16:creationId xmlns:a16="http://schemas.microsoft.com/office/drawing/2014/main" id="{01DC6A89-D821-F764-46B8-6FD17E7126B3}"/>
                    </a:ext>
                  </a:extLst>
                </p:cNvPr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35;p12">
                  <a:extLst>
                    <a:ext uri="{FF2B5EF4-FFF2-40B4-BE49-F238E27FC236}">
                      <a16:creationId xmlns:a16="http://schemas.microsoft.com/office/drawing/2014/main" id="{6D5153C0-A574-1CF4-2B24-51356B71FC12}"/>
                    </a:ext>
                  </a:extLst>
                </p:cNvPr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6" name="Google Shape;336;p12">
                <a:extLst>
                  <a:ext uri="{FF2B5EF4-FFF2-40B4-BE49-F238E27FC236}">
                    <a16:creationId xmlns:a16="http://schemas.microsoft.com/office/drawing/2014/main" id="{E6FFC5A5-6001-82B5-8A61-07ED7272336C}"/>
                  </a:ext>
                </a:extLst>
              </p:cNvPr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37;p12">
                <a:extLst>
                  <a:ext uri="{FF2B5EF4-FFF2-40B4-BE49-F238E27FC236}">
                    <a16:creationId xmlns:a16="http://schemas.microsoft.com/office/drawing/2014/main" id="{C79096D2-8ECA-BBBD-073A-70035080371B}"/>
                  </a:ext>
                </a:extLst>
              </p:cNvPr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roup 338">
            <a:extLst>
              <a:ext uri="{FF2B5EF4-FFF2-40B4-BE49-F238E27FC236}">
                <a16:creationId xmlns:a16="http://schemas.microsoft.com/office/drawing/2014/main" id="{1AA99396-77FF-766F-24A0-7321CE74E096}"/>
              </a:ext>
            </a:extLst>
          </p:cNvPr>
          <p:cNvGrpSpPr/>
          <p:nvPr userDrawn="1"/>
        </p:nvGrpSpPr>
        <p:grpSpPr>
          <a:xfrm>
            <a:off x="-1089864" y="-1167061"/>
            <a:ext cx="4404687" cy="2897012"/>
            <a:chOff x="2010490" y="69385"/>
            <a:chExt cx="6067597" cy="3998426"/>
          </a:xfrm>
        </p:grpSpPr>
        <p:sp>
          <p:nvSpPr>
            <p:cNvPr id="562" name="Oval 50">
              <a:extLst>
                <a:ext uri="{FF2B5EF4-FFF2-40B4-BE49-F238E27FC236}">
                  <a16:creationId xmlns:a16="http://schemas.microsoft.com/office/drawing/2014/main" id="{0443ED1E-3D1F-A626-3F6D-E6A0F64AEF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3" name="Heart 17">
              <a:extLst>
                <a:ext uri="{FF2B5EF4-FFF2-40B4-BE49-F238E27FC236}">
                  <a16:creationId xmlns:a16="http://schemas.microsoft.com/office/drawing/2014/main" id="{E6945E75-D147-F63A-C2EB-0902024573A8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4" name="Rounded Rectangle 25">
              <a:extLst>
                <a:ext uri="{FF2B5EF4-FFF2-40B4-BE49-F238E27FC236}">
                  <a16:creationId xmlns:a16="http://schemas.microsoft.com/office/drawing/2014/main" id="{C2EE2F33-FEE8-C908-897A-608633636FCF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5" name="Chord 32">
              <a:extLst>
                <a:ext uri="{FF2B5EF4-FFF2-40B4-BE49-F238E27FC236}">
                  <a16:creationId xmlns:a16="http://schemas.microsoft.com/office/drawing/2014/main" id="{5E08525D-1691-634D-709A-B87EF9E601D3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6" name="Rounded Rectangle 40">
              <a:extLst>
                <a:ext uri="{FF2B5EF4-FFF2-40B4-BE49-F238E27FC236}">
                  <a16:creationId xmlns:a16="http://schemas.microsoft.com/office/drawing/2014/main" id="{22B47011-66A5-D595-51E9-70C1AF2C42A9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7" name="Rounded Rectangle 17">
              <a:extLst>
                <a:ext uri="{FF2B5EF4-FFF2-40B4-BE49-F238E27FC236}">
                  <a16:creationId xmlns:a16="http://schemas.microsoft.com/office/drawing/2014/main" id="{9D02AAE6-5171-B875-EFC9-188EF5DCE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8" name="Oval 25">
              <a:extLst>
                <a:ext uri="{FF2B5EF4-FFF2-40B4-BE49-F238E27FC236}">
                  <a16:creationId xmlns:a16="http://schemas.microsoft.com/office/drawing/2014/main" id="{E062E1C9-FFD4-2255-068B-001D779EC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9" name="Block Arc 20">
              <a:extLst>
                <a:ext uri="{FF2B5EF4-FFF2-40B4-BE49-F238E27FC236}">
                  <a16:creationId xmlns:a16="http://schemas.microsoft.com/office/drawing/2014/main" id="{E1327613-7876-4C65-8634-AEECEB0E8FD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70" name="Freeform: Shape 348">
              <a:extLst>
                <a:ext uri="{FF2B5EF4-FFF2-40B4-BE49-F238E27FC236}">
                  <a16:creationId xmlns:a16="http://schemas.microsoft.com/office/drawing/2014/main" id="{44BD4825-9011-5321-E097-82B77CC4F73E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79" name="TextBox 578">
            <a:extLst>
              <a:ext uri="{FF2B5EF4-FFF2-40B4-BE49-F238E27FC236}">
                <a16:creationId xmlns:a16="http://schemas.microsoft.com/office/drawing/2014/main" id="{FB5523D8-289D-32C1-AF03-26CCE1B5CFA5}"/>
              </a:ext>
            </a:extLst>
          </p:cNvPr>
          <p:cNvSpPr txBox="1"/>
          <p:nvPr userDrawn="1"/>
        </p:nvSpPr>
        <p:spPr>
          <a:xfrm>
            <a:off x="876799" y="1673055"/>
            <a:ext cx="497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EA66A963-27BF-9A90-ED12-0BE5861D85B4}"/>
              </a:ext>
            </a:extLst>
          </p:cNvPr>
          <p:cNvSpPr txBox="1"/>
          <p:nvPr userDrawn="1"/>
        </p:nvSpPr>
        <p:spPr>
          <a:xfrm>
            <a:off x="906069" y="3311838"/>
            <a:ext cx="5359813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Team, ClariPi Research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8" name="Group 338">
            <a:extLst>
              <a:ext uri="{FF2B5EF4-FFF2-40B4-BE49-F238E27FC236}">
                <a16:creationId xmlns:a16="http://schemas.microsoft.com/office/drawing/2014/main" id="{4CB0C4E1-1E16-D2B7-771D-B93893DF291A}"/>
              </a:ext>
            </a:extLst>
          </p:cNvPr>
          <p:cNvGrpSpPr/>
          <p:nvPr userDrawn="1"/>
        </p:nvGrpSpPr>
        <p:grpSpPr>
          <a:xfrm flipH="1" flipV="1">
            <a:off x="5606716" y="-1581086"/>
            <a:ext cx="4404687" cy="2897012"/>
            <a:chOff x="2010490" y="69385"/>
            <a:chExt cx="6067597" cy="3998426"/>
          </a:xfrm>
        </p:grpSpPr>
        <p:sp>
          <p:nvSpPr>
            <p:cNvPr id="589" name="Oval 50">
              <a:extLst>
                <a:ext uri="{FF2B5EF4-FFF2-40B4-BE49-F238E27FC236}">
                  <a16:creationId xmlns:a16="http://schemas.microsoft.com/office/drawing/2014/main" id="{B9AFA4B2-5077-9928-4614-349B8E7A5D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0" name="Heart 17">
              <a:extLst>
                <a:ext uri="{FF2B5EF4-FFF2-40B4-BE49-F238E27FC236}">
                  <a16:creationId xmlns:a16="http://schemas.microsoft.com/office/drawing/2014/main" id="{AC47690A-CFA6-3C4C-C2DE-37E9F476FC65}"/>
                </a:ext>
              </a:extLst>
            </p:cNvPr>
            <p:cNvSpPr/>
            <p:nvPr/>
          </p:nvSpPr>
          <p:spPr>
            <a:xfrm flipV="1">
              <a:off x="5835370" y="1103785"/>
              <a:ext cx="630815" cy="618491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1" name="Rounded Rectangle 25">
              <a:extLst>
                <a:ext uri="{FF2B5EF4-FFF2-40B4-BE49-F238E27FC236}">
                  <a16:creationId xmlns:a16="http://schemas.microsoft.com/office/drawing/2014/main" id="{24A8D5E2-BFB0-30C1-452A-695B4D44AEAC}"/>
                </a:ext>
              </a:extLst>
            </p:cNvPr>
            <p:cNvSpPr/>
            <p:nvPr/>
          </p:nvSpPr>
          <p:spPr>
            <a:xfrm flipV="1">
              <a:off x="3642868" y="1158937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2" name="Chord 32">
              <a:extLst>
                <a:ext uri="{FF2B5EF4-FFF2-40B4-BE49-F238E27FC236}">
                  <a16:creationId xmlns:a16="http://schemas.microsoft.com/office/drawing/2014/main" id="{88726C82-03EA-F24C-82C7-472596BECC5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3" name="Rounded Rectangle 40">
              <a:extLst>
                <a:ext uri="{FF2B5EF4-FFF2-40B4-BE49-F238E27FC236}">
                  <a16:creationId xmlns:a16="http://schemas.microsoft.com/office/drawing/2014/main" id="{AB2D279E-30C9-0AA0-59E4-027483D57192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4" name="Rounded Rectangle 17">
              <a:extLst>
                <a:ext uri="{FF2B5EF4-FFF2-40B4-BE49-F238E27FC236}">
                  <a16:creationId xmlns:a16="http://schemas.microsoft.com/office/drawing/2014/main" id="{7919EF5D-0C96-4015-C800-E045CBC6E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5" name="Oval 25">
              <a:extLst>
                <a:ext uri="{FF2B5EF4-FFF2-40B4-BE49-F238E27FC236}">
                  <a16:creationId xmlns:a16="http://schemas.microsoft.com/office/drawing/2014/main" id="{7B70FD6C-76F8-377F-1A71-3AF9CD8564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6" name="Block Arc 20">
              <a:extLst>
                <a:ext uri="{FF2B5EF4-FFF2-40B4-BE49-F238E27FC236}">
                  <a16:creationId xmlns:a16="http://schemas.microsoft.com/office/drawing/2014/main" id="{E17F9694-74F5-A951-690A-D56F20D8F97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97" name="Freeform: Shape 348">
              <a:extLst>
                <a:ext uri="{FF2B5EF4-FFF2-40B4-BE49-F238E27FC236}">
                  <a16:creationId xmlns:a16="http://schemas.microsoft.com/office/drawing/2014/main" id="{DB82BC5E-3A3B-75CE-3FBF-8BD00AE4E352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5C29E7-6728-9EC4-446B-3EB417AA64D2}"/>
              </a:ext>
            </a:extLst>
          </p:cNvPr>
          <p:cNvSpPr/>
          <p:nvPr userDrawn="1"/>
        </p:nvSpPr>
        <p:spPr>
          <a:xfrm>
            <a:off x="-1042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4">
            <a:extLst>
              <a:ext uri="{FF2B5EF4-FFF2-40B4-BE49-F238E27FC236}">
                <a16:creationId xmlns:a16="http://schemas.microsoft.com/office/drawing/2014/main" id="{4D87770B-0ADC-1CB3-14F7-EAD7634F13E8}"/>
              </a:ext>
            </a:extLst>
          </p:cNvPr>
          <p:cNvSpPr/>
          <p:nvPr userDrawn="1"/>
        </p:nvSpPr>
        <p:spPr>
          <a:xfrm>
            <a:off x="289660" y="1060315"/>
            <a:ext cx="6046290" cy="45719"/>
          </a:xfrm>
          <a:prstGeom prst="parallelogram">
            <a:avLst>
              <a:gd name="adj" fmla="val 84915"/>
            </a:avLst>
          </a:prstGeom>
          <a:solidFill>
            <a:srgbClr val="00B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6CE79CB-7E03-4703-C87C-7BECEAF0D297}"/>
              </a:ext>
            </a:extLst>
          </p:cNvPr>
          <p:cNvGrpSpPr/>
          <p:nvPr userDrawn="1"/>
        </p:nvGrpSpPr>
        <p:grpSpPr>
          <a:xfrm>
            <a:off x="-343154" y="-343152"/>
            <a:ext cx="1137183" cy="1125107"/>
            <a:chOff x="-333215" y="-333213"/>
            <a:chExt cx="1137183" cy="1125107"/>
          </a:xfrm>
          <a:solidFill>
            <a:srgbClr val="00B1F1"/>
          </a:solidFill>
        </p:grpSpPr>
        <p:sp>
          <p:nvSpPr>
            <p:cNvPr id="7" name="Diagonal Stripe 4">
              <a:extLst>
                <a:ext uri="{FF2B5EF4-FFF2-40B4-BE49-F238E27FC236}">
                  <a16:creationId xmlns:a16="http://schemas.microsoft.com/office/drawing/2014/main" id="{20659B4C-50E7-0167-53A7-9A15271FF2E2}"/>
                </a:ext>
              </a:extLst>
            </p:cNvPr>
            <p:cNvSpPr/>
            <p:nvPr/>
          </p:nvSpPr>
          <p:spPr>
            <a:xfrm rot="2700000" flipH="1" flipV="1">
              <a:off x="137541" y="-333213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5">
              <a:extLst>
                <a:ext uri="{FF2B5EF4-FFF2-40B4-BE49-F238E27FC236}">
                  <a16:creationId xmlns:a16="http://schemas.microsoft.com/office/drawing/2014/main" id="{98F1FD97-71DE-7E8C-6B16-D8A8E770B348}"/>
                </a:ext>
              </a:extLst>
            </p:cNvPr>
            <p:cNvSpPr/>
            <p:nvPr/>
          </p:nvSpPr>
          <p:spPr>
            <a:xfrm rot="18900000" flipH="1" flipV="1">
              <a:off x="-333215" y="125467"/>
              <a:ext cx="666427" cy="666427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F2204E-2FE4-5B18-8D4F-3E8832E904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815" y="1246374"/>
            <a:ext cx="8299450" cy="377162"/>
          </a:xfrm>
        </p:spPr>
        <p:txBody>
          <a:bodyPr/>
          <a:lstStyle>
            <a:lvl1pPr marL="457200" indent="-34290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AA2688F-B97B-4288-DAC7-C5FECE8CEB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815" y="461297"/>
            <a:ext cx="8299450" cy="5334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D78956C-DFDF-C1E2-22FD-E66F4D89D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06" y="1715135"/>
            <a:ext cx="7945560" cy="321676"/>
          </a:xfrm>
        </p:spPr>
        <p:txBody>
          <a:bodyPr/>
          <a:lstStyle>
            <a:lvl1pPr marL="114300" indent="0">
              <a:buNone/>
              <a:defRPr sz="1200" b="0">
                <a:solidFill>
                  <a:schemeClr val="bg1"/>
                </a:solidFill>
                <a:effectLst/>
                <a:latin typeface="+mj-lt"/>
              </a:defRPr>
            </a:lvl1pPr>
            <a:lvl2pPr marL="5715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22E0EFC9-4BA7-A4E0-380D-8EE404B1F9B0}"/>
              </a:ext>
            </a:extLst>
          </p:cNvPr>
          <p:cNvSpPr txBox="1">
            <a:spLocks/>
          </p:cNvSpPr>
          <p:nvPr userDrawn="1"/>
        </p:nvSpPr>
        <p:spPr>
          <a:xfrm>
            <a:off x="8588483" y="4594997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2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3BCE7B-BA82-B454-EC04-0897E7894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55" y="4693620"/>
            <a:ext cx="833434" cy="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5549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E6370D-626F-2A08-85D8-F46BB1B344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D:\진행프로젝트\닥터조이_20200725\psd\31.png">
            <a:extLst>
              <a:ext uri="{FF2B5EF4-FFF2-40B4-BE49-F238E27FC236}">
                <a16:creationId xmlns:a16="http://schemas.microsoft.com/office/drawing/2014/main" id="{84784D87-CA13-3CC4-4B18-53A875328A6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5" t="38894" b="1588"/>
          <a:stretch/>
        </p:blipFill>
        <p:spPr bwMode="auto">
          <a:xfrm>
            <a:off x="-6" y="1"/>
            <a:ext cx="91516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FFB5FE-95AC-AF9D-8684-75730A138CA8}"/>
              </a:ext>
            </a:extLst>
          </p:cNvPr>
          <p:cNvSpPr/>
          <p:nvPr userDrawn="1"/>
        </p:nvSpPr>
        <p:spPr>
          <a:xfrm>
            <a:off x="1518834" y="2271693"/>
            <a:ext cx="6168326" cy="1319232"/>
          </a:xfrm>
          <a:prstGeom prst="roundRect">
            <a:avLst>
              <a:gd name="adj" fmla="val 21824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D:\진행프로젝트\닥터조이_20200725\psd\312-1.png">
            <a:extLst>
              <a:ext uri="{FF2B5EF4-FFF2-40B4-BE49-F238E27FC236}">
                <a16:creationId xmlns:a16="http://schemas.microsoft.com/office/drawing/2014/main" id="{91F84E85-CBB6-E94E-F8FF-325828AE09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9" t="16438" b="35786"/>
          <a:stretch/>
        </p:blipFill>
        <p:spPr bwMode="auto">
          <a:xfrm flipH="1">
            <a:off x="-7" y="1469743"/>
            <a:ext cx="5189225" cy="36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41;p18">
            <a:extLst>
              <a:ext uri="{FF2B5EF4-FFF2-40B4-BE49-F238E27FC236}">
                <a16:creationId xmlns:a16="http://schemas.microsoft.com/office/drawing/2014/main" id="{8D2C1EB3-3B01-8A14-291E-44BDED1C94BA}"/>
              </a:ext>
            </a:extLst>
          </p:cNvPr>
          <p:cNvSpPr txBox="1">
            <a:spLocks/>
          </p:cNvSpPr>
          <p:nvPr userDrawn="1"/>
        </p:nvSpPr>
        <p:spPr>
          <a:xfrm>
            <a:off x="1088396" y="1424024"/>
            <a:ext cx="6967207" cy="60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</a:t>
            </a:r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you all for your attention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평행 사변형 44">
            <a:extLst>
              <a:ext uri="{FF2B5EF4-FFF2-40B4-BE49-F238E27FC236}">
                <a16:creationId xmlns:a16="http://schemas.microsoft.com/office/drawing/2014/main" id="{64B18250-F68D-4A7D-4400-24CE8E219126}"/>
              </a:ext>
            </a:extLst>
          </p:cNvPr>
          <p:cNvSpPr/>
          <p:nvPr userDrawn="1"/>
        </p:nvSpPr>
        <p:spPr>
          <a:xfrm>
            <a:off x="1518834" y="2140638"/>
            <a:ext cx="6168326" cy="45719"/>
          </a:xfrm>
          <a:prstGeom prst="parallelogram">
            <a:avLst>
              <a:gd name="adj" fmla="val 84915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/>
            <a:endParaRPr lang="ko-KR" altLang="en-US" sz="2000" spc="-40" dirty="0">
              <a:ln>
                <a:solidFill>
                  <a:srgbClr val="B2B2B2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FCD63E-EEEC-4E0F-6231-5FC9A77BC8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1076" y="2571750"/>
            <a:ext cx="1501845" cy="6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8030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3F3F3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ABAFA72-B08F-29DE-DB3B-47923AC6C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50000"/>
          <a:stretch/>
        </p:blipFill>
        <p:spPr>
          <a:xfrm>
            <a:off x="0" y="0"/>
            <a:ext cx="4728575" cy="5164107"/>
          </a:xfrm>
          <a:prstGeom prst="rect">
            <a:avLst/>
          </a:prstGeom>
        </p:spPr>
      </p:pic>
      <p:pic>
        <p:nvPicPr>
          <p:cNvPr id="3" name="Picture 41" descr="People holding hands">
            <a:extLst>
              <a:ext uri="{FF2B5EF4-FFF2-40B4-BE49-F238E27FC236}">
                <a16:creationId xmlns:a16="http://schemas.microsoft.com/office/drawing/2014/main" id="{A79AC2CC-9A71-9F02-80AA-13B6BF6BA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1158" r="21549" b="8455"/>
          <a:stretch/>
        </p:blipFill>
        <p:spPr>
          <a:xfrm>
            <a:off x="4728575" y="0"/>
            <a:ext cx="4415426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8CD979-6670-3DA9-24DD-4AACA0573230}"/>
              </a:ext>
            </a:extLst>
          </p:cNvPr>
          <p:cNvSpPr txBox="1"/>
          <p:nvPr userDrawn="1"/>
        </p:nvSpPr>
        <p:spPr>
          <a:xfrm>
            <a:off x="457200" y="317510"/>
            <a:ext cx="3002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4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78335-56BE-BEDA-E34D-1EBE864575DE}"/>
              </a:ext>
            </a:extLst>
          </p:cNvPr>
          <p:cNvSpPr txBox="1"/>
          <p:nvPr/>
        </p:nvSpPr>
        <p:spPr>
          <a:xfrm>
            <a:off x="905605" y="2373939"/>
            <a:ext cx="494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Wed. Mar. 26</a:t>
            </a:r>
            <a:r>
              <a:rPr lang="en-US" altLang="ko-KR" sz="1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, 2025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DA06-1E2C-A222-6F3B-FD41DC882E59}"/>
              </a:ext>
            </a:extLst>
          </p:cNvPr>
          <p:cNvSpPr txBox="1"/>
          <p:nvPr/>
        </p:nvSpPr>
        <p:spPr>
          <a:xfrm>
            <a:off x="905483" y="2863006"/>
            <a:ext cx="466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Minbeom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Kim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6">
            <a:extLst>
              <a:ext uri="{FF2B5EF4-FFF2-40B4-BE49-F238E27FC236}">
                <a16:creationId xmlns:a16="http://schemas.microsoft.com/office/drawing/2014/main" id="{B36EB65D-0539-5E3B-463D-72ADDC0A34FF}"/>
              </a:ext>
            </a:extLst>
          </p:cNvPr>
          <p:cNvGrpSpPr/>
          <p:nvPr/>
        </p:nvGrpSpPr>
        <p:grpSpPr>
          <a:xfrm>
            <a:off x="672727" y="1126118"/>
            <a:ext cx="3234164" cy="593636"/>
            <a:chOff x="5166334" y="732344"/>
            <a:chExt cx="3617839" cy="664060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361F7B77-788B-366C-EAB5-A44CF4F24712}"/>
                </a:ext>
              </a:extLst>
            </p:cNvPr>
            <p:cNvSpPr txBox="1">
              <a:spLocks/>
            </p:cNvSpPr>
            <p:nvPr/>
          </p:nvSpPr>
          <p:spPr>
            <a:xfrm>
              <a:off x="5745851" y="799379"/>
              <a:ext cx="3038322" cy="34428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defTabSz="914400">
                <a:defRPr sz="2100" spc="-30">
                  <a:ln>
                    <a:solidFill>
                      <a:srgbClr val="B2B2B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Study</a:t>
              </a:r>
              <a:endPara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5" name="그룹 31">
              <a:extLst>
                <a:ext uri="{FF2B5EF4-FFF2-40B4-BE49-F238E27FC236}">
                  <a16:creationId xmlns:a16="http://schemas.microsoft.com/office/drawing/2014/main" id="{883930B6-6C98-91A5-8379-6B78274B06B3}"/>
                </a:ext>
              </a:extLst>
            </p:cNvPr>
            <p:cNvGrpSpPr/>
            <p:nvPr/>
          </p:nvGrpSpPr>
          <p:grpSpPr>
            <a:xfrm>
              <a:off x="5166334" y="732344"/>
              <a:ext cx="578366" cy="664060"/>
              <a:chOff x="377045" y="345941"/>
              <a:chExt cx="667439" cy="766328"/>
            </a:xfrm>
          </p:grpSpPr>
          <p:sp>
            <p:nvSpPr>
              <p:cNvPr id="6" name="직사각형 52">
                <a:extLst>
                  <a:ext uri="{FF2B5EF4-FFF2-40B4-BE49-F238E27FC236}">
                    <a16:creationId xmlns:a16="http://schemas.microsoft.com/office/drawing/2014/main" id="{6C8B413B-37F9-766A-A67B-E102168834E1}"/>
                  </a:ext>
                </a:extLst>
              </p:cNvPr>
              <p:cNvSpPr/>
              <p:nvPr/>
            </p:nvSpPr>
            <p:spPr>
              <a:xfrm rot="18719216">
                <a:off x="455046" y="522831"/>
                <a:ext cx="683125" cy="495751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tx1">
                      <a:alpha val="46000"/>
                    </a:scheme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21882" tIns="60941" rIns="121882" bIns="609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051" indent="-457051" defTabSz="1218804" eaLnBrk="0" fontAlgn="base" latinLnBrk="0" hangingPunct="0">
                  <a:spcBef>
                    <a:spcPct val="50000"/>
                  </a:spcBef>
                  <a:spcAft>
                    <a:spcPct val="0"/>
                  </a:spcAft>
                </a:pPr>
                <a:endParaRPr kumimoji="1"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직사각형 53">
                <a:extLst>
                  <a:ext uri="{FF2B5EF4-FFF2-40B4-BE49-F238E27FC236}">
                    <a16:creationId xmlns:a16="http://schemas.microsoft.com/office/drawing/2014/main" id="{B05DEC15-AE86-E9FB-E2B5-F700B45EE877}"/>
                  </a:ext>
                </a:extLst>
              </p:cNvPr>
              <p:cNvSpPr/>
              <p:nvPr/>
            </p:nvSpPr>
            <p:spPr>
              <a:xfrm>
                <a:off x="377045" y="345941"/>
                <a:ext cx="479812" cy="527793"/>
              </a:xfrm>
              <a:prstGeom prst="rect">
                <a:avLst/>
              </a:prstGeom>
              <a:solidFill>
                <a:srgbClr val="2977E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04"/>
                <a:endParaRPr lang="ko-KR" altLang="en-US" sz="1600">
                  <a:ln>
                    <a:solidFill>
                      <a:srgbClr val="FFFFFF">
                        <a:lumMod val="85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FC93F3E0-746F-3830-5CF1-E9566DF21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49" y="371449"/>
                <a:ext cx="369997" cy="47677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 defTabSz="1218804"/>
                <a:r>
                  <a:rPr lang="en-US" altLang="ko-KR" sz="2400" spc="-40" dirty="0">
                    <a:ln>
                      <a:solidFill>
                        <a:srgbClr val="B2B2B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Ⅰ</a:t>
                </a:r>
              </a:p>
            </p:txBody>
          </p:sp>
          <p:sp>
            <p:nvSpPr>
              <p:cNvPr id="11" name="직사각형 18">
                <a:extLst>
                  <a:ext uri="{FF2B5EF4-FFF2-40B4-BE49-F238E27FC236}">
                    <a16:creationId xmlns:a16="http://schemas.microsoft.com/office/drawing/2014/main" id="{A9B8917B-EE06-0E84-DEF4-83BDB0F0A1AD}"/>
                  </a:ext>
                </a:extLst>
              </p:cNvPr>
              <p:cNvSpPr/>
              <p:nvPr/>
            </p:nvSpPr>
            <p:spPr>
              <a:xfrm>
                <a:off x="377045" y="345941"/>
                <a:ext cx="334155" cy="282709"/>
              </a:xfrm>
              <a:custGeom>
                <a:avLst/>
                <a:gdLst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597321 w 597321"/>
                  <a:gd name="connsiteY2" fmla="*/ 557155 h 557155"/>
                  <a:gd name="connsiteX3" fmla="*/ 0 w 597321"/>
                  <a:gd name="connsiteY3" fmla="*/ 557155 h 557155"/>
                  <a:gd name="connsiteX4" fmla="*/ 0 w 597321"/>
                  <a:gd name="connsiteY4" fmla="*/ 0 h 557155"/>
                  <a:gd name="connsiteX0" fmla="*/ 0 w 597321"/>
                  <a:gd name="connsiteY0" fmla="*/ 0 h 557155"/>
                  <a:gd name="connsiteX1" fmla="*/ 597321 w 597321"/>
                  <a:gd name="connsiteY1" fmla="*/ 0 h 557155"/>
                  <a:gd name="connsiteX2" fmla="*/ 0 w 597321"/>
                  <a:gd name="connsiteY2" fmla="*/ 557155 h 557155"/>
                  <a:gd name="connsiteX3" fmla="*/ 0 w 597321"/>
                  <a:gd name="connsiteY3" fmla="*/ 0 h 55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321" h="557155">
                    <a:moveTo>
                      <a:pt x="0" y="0"/>
                    </a:moveTo>
                    <a:lnTo>
                      <a:pt x="597321" y="0"/>
                    </a:lnTo>
                    <a:lnTo>
                      <a:pt x="0" y="557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22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1BC6B-56D1-A6F6-6F88-0EC043808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73453-3927-B420-F3AC-FAD8E6FCF9E2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주제</a:t>
            </a:r>
            <a:r>
              <a:rPr lang="en-US" altLang="ko-KR" b="1" dirty="0">
                <a:latin typeface="+mn-ea"/>
                <a:ea typeface="+mn-ea"/>
              </a:rPr>
              <a:t> : Overfitting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C3E4B-4E28-DE76-CE33-F6FC8DFBA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47960"/>
            <a:ext cx="4101737" cy="159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46F8A4D-55AB-9F7D-B949-30F24AAD90CF}"/>
              </a:ext>
            </a:extLst>
          </p:cNvPr>
          <p:cNvGrpSpPr/>
          <p:nvPr/>
        </p:nvGrpSpPr>
        <p:grpSpPr>
          <a:xfrm>
            <a:off x="4572000" y="3157142"/>
            <a:ext cx="3842658" cy="307777"/>
            <a:chOff x="2442753" y="3678499"/>
            <a:chExt cx="3842658" cy="3077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84040A-9AD3-908D-7703-5E13FE6FBA6D}"/>
                </a:ext>
              </a:extLst>
            </p:cNvPr>
            <p:cNvSpPr txBox="1"/>
            <p:nvPr/>
          </p:nvSpPr>
          <p:spPr>
            <a:xfrm>
              <a:off x="3879668" y="3678499"/>
              <a:ext cx="1077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정답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57D6F0-5754-D1ED-1ABC-2D59EF346B95}"/>
                </a:ext>
              </a:extLst>
            </p:cNvPr>
            <p:cNvSpPr txBox="1"/>
            <p:nvPr/>
          </p:nvSpPr>
          <p:spPr>
            <a:xfrm>
              <a:off x="5207725" y="3678499"/>
              <a:ext cx="1077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Overfitting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C8ED2C-E23B-0FBD-3D6F-69EDCC16B20B}"/>
                </a:ext>
              </a:extLst>
            </p:cNvPr>
            <p:cNvSpPr txBox="1"/>
            <p:nvPr/>
          </p:nvSpPr>
          <p:spPr>
            <a:xfrm>
              <a:off x="2442753" y="3678499"/>
              <a:ext cx="1186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Underfitting</a:t>
              </a:r>
              <a:endParaRPr lang="ko-KR" altLang="en-US" dirty="0"/>
            </a:p>
          </p:txBody>
        </p:sp>
      </p:grpSp>
      <p:sp>
        <p:nvSpPr>
          <p:cNvPr id="11" name="Rectangle 4">
            <a:extLst>
              <a:ext uri="{FF2B5EF4-FFF2-40B4-BE49-F238E27FC236}">
                <a16:creationId xmlns:a16="http://schemas.microsoft.com/office/drawing/2014/main" id="{979437EC-0D06-9FD2-D098-8D9D6127B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21" y="1954872"/>
            <a:ext cx="379453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Underfitting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(과소적합):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Model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이 너무 단순하여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의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Pattern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을 충분히 학습하지 못한 상태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정답: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Model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의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Pattern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을 잘 학습하여 적절한 일반화 성능을 가지는 상태.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Overfitting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(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과적합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모델이 너무 복잡하여 훈련 데이터에 과도하게 맞춰진 상태. 높은 분산(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Variance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)을 가지며, 훈련 데이터에서는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높은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정답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율을 보이지만, 테스트 데이터에서는 성능이 크게 저하된다.</a:t>
            </a:r>
          </a:p>
        </p:txBody>
      </p:sp>
    </p:spTree>
    <p:extLst>
      <p:ext uri="{BB962C8B-B14F-4D97-AF65-F5344CB8AC3E}">
        <p14:creationId xmlns:p14="http://schemas.microsoft.com/office/powerpoint/2010/main" val="1802409764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63831-EBEB-0C06-C391-EF4B46595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BF7D45-E70A-D6B2-BF03-52B8D79EBC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D1AF19-9623-7A70-3794-264AB879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03" y="1448264"/>
            <a:ext cx="4135418" cy="28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81EFAC5-D0BD-C93B-C101-16AF5B9E7A86}"/>
              </a:ext>
            </a:extLst>
          </p:cNvPr>
          <p:cNvSpPr/>
          <p:nvPr/>
        </p:nvSpPr>
        <p:spPr>
          <a:xfrm>
            <a:off x="5342709" y="2188029"/>
            <a:ext cx="1175657" cy="214230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F33C4E-796E-6D1D-8FA7-C41FCCC5441B}"/>
              </a:ext>
            </a:extLst>
          </p:cNvPr>
          <p:cNvSpPr/>
          <p:nvPr/>
        </p:nvSpPr>
        <p:spPr>
          <a:xfrm>
            <a:off x="2604110" y="2090601"/>
            <a:ext cx="517914" cy="48114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7111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4BFA0-FC8B-DB33-7642-B1055F4F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8BDF4-E967-31C1-EE24-190C6A925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78FC2-3669-B665-FF8D-10DC562A0939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Overfitting </a:t>
            </a:r>
            <a:r>
              <a:rPr lang="ko-KR" altLang="en-US" b="1" dirty="0">
                <a:latin typeface="+mn-ea"/>
                <a:ea typeface="+mn-ea"/>
              </a:rPr>
              <a:t>원인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FA7F827-2DCA-AC96-B494-BA5337404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67" y="1964305"/>
            <a:ext cx="8364764" cy="167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  <a:ea typeface="+mn-ea"/>
              </a:rPr>
              <a:t>Model Capacity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Model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의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Layer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를 더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deep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하게 쌓거나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Layer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당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hidden unit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개수를 늘리면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model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capacity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가 늘어나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overfitting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이 발생할 가능성이 높아짐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Train data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부족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데이터가 충분하지 않으면 모델이 특정 패턴을 일반화하지 못하고 데이터에 과적합됨.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Noise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학습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데이터의 실제 패턴이 아닌, 노이즈까지 학습하여 일반화 성능이 저하됨.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적절한 정규화 부족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Normalization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또는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Dropout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같은 기법이 사용되지 않으면 모델이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overfitting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될 가능성이 높음.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  <a:ea typeface="+mn-ea"/>
              </a:rPr>
              <a:t>Validation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  <a:ea typeface="+mn-ea"/>
              </a:rPr>
              <a:t>dataset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부족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모델을 평가할 검증 데이터가 없거나, 모델 튜닝 시 과도하게 훈련 데이터에 맞추면 과적합이 발생.</a:t>
            </a:r>
          </a:p>
        </p:txBody>
      </p:sp>
    </p:spTree>
    <p:extLst>
      <p:ext uri="{BB962C8B-B14F-4D97-AF65-F5344CB8AC3E}">
        <p14:creationId xmlns:p14="http://schemas.microsoft.com/office/powerpoint/2010/main" val="101001811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F0F57-2E2A-0192-5A47-DF1D1BEA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20647-18A0-5C51-5CB9-B677E4B9D2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E7391-2BD2-752F-8245-B3D6ED199EC7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Dropout?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59E6C3-572A-AE29-301C-E45BEDAB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7" y="2024767"/>
            <a:ext cx="4153988" cy="217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B035AF9-774C-1D08-F2BC-F49324D3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87" y="1973924"/>
            <a:ext cx="3954417" cy="22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02819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1E3A-78ED-9990-36CF-9A8475D2C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8D46C-8384-7B89-B85A-5032347681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8C22E-59EE-C2EF-A247-EAEE76747D3E}"/>
              </a:ext>
            </a:extLst>
          </p:cNvPr>
          <p:cNvSpPr txBox="1"/>
          <p:nvPr/>
        </p:nvSpPr>
        <p:spPr>
          <a:xfrm>
            <a:off x="601119" y="1370805"/>
            <a:ext cx="564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Overfitting </a:t>
            </a:r>
            <a:r>
              <a:rPr lang="ko-KR" altLang="en-US" b="1" dirty="0">
                <a:latin typeface="+mn-ea"/>
                <a:ea typeface="+mn-ea"/>
              </a:rPr>
              <a:t>해결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933A5E4-6471-2658-E63C-35B3A8088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618" y="1926689"/>
            <a:ext cx="8364764" cy="2197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  <a:ea typeface="+mn-ea"/>
              </a:rPr>
              <a:t>Data Augmentation: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Train Data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Flip, Rot, Noise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를 추가 하는 방법으로 변형하여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Data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의 다양성의 증가시키고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Model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이 일반화 되도록 유도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Train-Validation Split: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Train Data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와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Valid Data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를 적절히 나누어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Model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의 성능을 객관적으로 평가하고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Overfiring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여부를 확인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Dropout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적용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Train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중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Neuron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을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Random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하게 비활성화 시켜 특정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Neuron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에 대한 의존도를 줄이고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Ensem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ble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효과를 내어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Overfiring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방지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Model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단순화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: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Hidden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Layer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의 수를 줄여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Model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이 꼭 필요한 정보만 학습하도록 유도</a:t>
            </a:r>
            <a:endParaRPr lang="en-US" altLang="ko-KR" sz="1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Early Stopping: </a:t>
            </a: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Validation Dataset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에서 성능이 더 이상 개선되지 않을 때 학습을 조기에 중단하여 불필요한 학습으로 인한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Overfiring</a:t>
            </a:r>
            <a:r>
              <a:rPr kumimoji="0" lang="ko-KR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방지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  <a:ea typeface="+mn-ea"/>
              </a:rPr>
              <a:t>Learning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  <a:ea typeface="+mn-ea"/>
              </a:rPr>
              <a:t>Rate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  <a:ea typeface="+mn-ea"/>
              </a:rPr>
              <a:t>조정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적절한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Learning Rate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를 설정하여 최적점을 놓치거나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너무 작은 값으로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ea typeface="+mn-ea"/>
              </a:rPr>
              <a:t>Overfiring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ea typeface="+mn-ea"/>
              </a:rPr>
              <a:t>되는 것을 방지</a:t>
            </a:r>
            <a:endParaRPr kumimoji="0" lang="ko-KR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85513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3430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aol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1D8D666DB231745B9B32A9111A59F72" ma:contentTypeVersion="10" ma:contentTypeDescription="새 문서를 만듭니다." ma:contentTypeScope="" ma:versionID="c00d2957a657f1145a7a187c137b4fd7">
  <xsd:schema xmlns:xsd="http://www.w3.org/2001/XMLSchema" xmlns:xs="http://www.w3.org/2001/XMLSchema" xmlns:p="http://schemas.microsoft.com/office/2006/metadata/properties" xmlns:ns2="dbc402ac-fa1f-4595-8020-20256fa7833c" xmlns:ns3="803ede6c-132c-4b0c-894a-20db7d42aa71" targetNamespace="http://schemas.microsoft.com/office/2006/metadata/properties" ma:root="true" ma:fieldsID="5fb4f08ec14800688f52d41637737c37" ns2:_="" ns3:_="">
    <xsd:import namespace="dbc402ac-fa1f-4595-8020-20256fa7833c"/>
    <xsd:import namespace="803ede6c-132c-4b0c-894a-20db7d42aa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402ac-fa1f-4595-8020-20256fa78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c6d0c101-0fef-47c8-899d-4b458eecf1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de6c-132c-4b0c-894a-20db7d42aa7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f4cd0b8-945d-40bc-aaad-4a4bb2f9ed40}" ma:internalName="TaxCatchAll" ma:showField="CatchAllData" ma:web="803ede6c-132c-4b0c-894a-20db7d42aa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03ede6c-132c-4b0c-894a-20db7d42aa71" xsi:nil="true"/>
    <lcf76f155ced4ddcb4097134ff3c332f xmlns="dbc402ac-fa1f-4595-8020-20256fa7833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E7D0C4-7D2A-41AA-9633-173E95946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c402ac-fa1f-4595-8020-20256fa7833c"/>
    <ds:schemaRef ds:uri="803ede6c-132c-4b0c-894a-20db7d42aa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CC3412-7129-4205-BC64-B4E6C537619F}">
  <ds:schemaRefs>
    <ds:schemaRef ds:uri="http://schemas.microsoft.com/office/2006/metadata/properties"/>
    <ds:schemaRef ds:uri="http://schemas.microsoft.com/office/infopath/2007/PartnerControls"/>
    <ds:schemaRef ds:uri="803ede6c-132c-4b0c-894a-20db7d42aa71"/>
    <ds:schemaRef ds:uri="dbc402ac-fa1f-4595-8020-20256fa7833c"/>
  </ds:schemaRefs>
</ds:datastoreItem>
</file>

<file path=customXml/itemProps3.xml><?xml version="1.0" encoding="utf-8"?>
<ds:datastoreItem xmlns:ds="http://schemas.openxmlformats.org/officeDocument/2006/customXml" ds:itemID="{3AC525DA-AF0C-4184-B1F4-6A2C52C830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14998</TotalTime>
  <Words>309</Words>
  <Application>Microsoft Office PowerPoint</Application>
  <PresentationFormat>화면 슬라이드 쇼(16:9)</PresentationFormat>
  <Paragraphs>33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Raleway Thin</vt:lpstr>
      <vt:lpstr>Wingdings</vt:lpstr>
      <vt:lpstr>Times New Roman</vt:lpstr>
      <vt:lpstr>Barlow Light</vt:lpstr>
      <vt:lpstr>Arial</vt:lpstr>
      <vt:lpstr>맑은 고딕</vt:lpstr>
      <vt:lpstr>Gaoler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김민범 (Min Kim)</cp:lastModifiedBy>
  <cp:revision>335</cp:revision>
  <dcterms:modified xsi:type="dcterms:W3CDTF">2025-03-26T07:41:12Z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0x010100A1D8D666DB231745B9B32A9111A59F72</vt:lpwstr>
  </property>
</Properties>
</file>